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76" r:id="rId2"/>
    <p:sldId id="278" r:id="rId3"/>
    <p:sldId id="256" r:id="rId4"/>
    <p:sldId id="257" r:id="rId5"/>
    <p:sldId id="259" r:id="rId6"/>
    <p:sldId id="258" r:id="rId7"/>
    <p:sldId id="260" r:id="rId8"/>
    <p:sldId id="262" r:id="rId9"/>
    <p:sldId id="263" r:id="rId10"/>
    <p:sldId id="261" r:id="rId11"/>
    <p:sldId id="264" r:id="rId12"/>
    <p:sldId id="265" r:id="rId13"/>
    <p:sldId id="266" r:id="rId14"/>
    <p:sldId id="267" r:id="rId15"/>
    <p:sldId id="268" r:id="rId16"/>
    <p:sldId id="269" r:id="rId17"/>
    <p:sldId id="279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89896" autoAdjust="0"/>
  </p:normalViewPr>
  <p:slideViewPr>
    <p:cSldViewPr>
      <p:cViewPr varScale="1">
        <p:scale>
          <a:sx n="78" d="100"/>
          <a:sy n="78" d="100"/>
        </p:scale>
        <p:origin x="-9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3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8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4BC2B7-45D3-43AD-9EBF-A4C8C68BE16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6DF09E-9BC9-49DC-8437-A8B8CA7B4F8E}">
      <dgm:prSet phldrT="[Текст]" custT="1"/>
      <dgm:spPr/>
      <dgm:t>
        <a:bodyPr/>
        <a:lstStyle/>
        <a:p>
          <a:r>
            <a:rPr lang="ru-RU" sz="1800" dirty="0" smtClean="0"/>
            <a:t>Социально-реабилитационный центр для несовершеннолетних «Маяк»</a:t>
          </a:r>
          <a:endParaRPr lang="ru-RU" sz="1800" dirty="0"/>
        </a:p>
      </dgm:t>
    </dgm:pt>
    <dgm:pt modelId="{9CD9301A-BF57-473F-9AEE-88BE17B74837}" type="parTrans" cxnId="{5C9D692F-4F79-4D70-BACF-A5FA52351D8B}">
      <dgm:prSet/>
      <dgm:spPr/>
      <dgm:t>
        <a:bodyPr/>
        <a:lstStyle/>
        <a:p>
          <a:endParaRPr lang="ru-RU"/>
        </a:p>
      </dgm:t>
    </dgm:pt>
    <dgm:pt modelId="{D823CC99-7CE9-4CB6-B7E3-039EA91051B2}" type="sibTrans" cxnId="{5C9D692F-4F79-4D70-BACF-A5FA52351D8B}">
      <dgm:prSet/>
      <dgm:spPr/>
      <dgm:t>
        <a:bodyPr/>
        <a:lstStyle/>
        <a:p>
          <a:endParaRPr lang="ru-RU"/>
        </a:p>
      </dgm:t>
    </dgm:pt>
    <dgm:pt modelId="{242B791F-CFB8-4881-A63F-A3E237D64D21}">
      <dgm:prSet phldrT="[Текст]" custT="1"/>
      <dgm:spPr/>
      <dgm:t>
        <a:bodyPr/>
        <a:lstStyle/>
        <a:p>
          <a:r>
            <a:rPr lang="ru-RU" sz="1800" dirty="0" smtClean="0"/>
            <a:t>Органы</a:t>
          </a:r>
          <a:r>
            <a:rPr lang="ru-RU" sz="600" dirty="0" smtClean="0"/>
            <a:t> опеки и попечительства</a:t>
          </a:r>
          <a:endParaRPr lang="ru-RU" sz="600" dirty="0"/>
        </a:p>
      </dgm:t>
    </dgm:pt>
    <dgm:pt modelId="{E3CF6F78-BCCA-4B05-9AC4-69510DC06E21}" type="parTrans" cxnId="{B88BD656-AC40-4C3B-A1A3-57A36B0E3F09}">
      <dgm:prSet/>
      <dgm:spPr/>
      <dgm:t>
        <a:bodyPr/>
        <a:lstStyle/>
        <a:p>
          <a:endParaRPr lang="ru-RU"/>
        </a:p>
      </dgm:t>
    </dgm:pt>
    <dgm:pt modelId="{E5FC3E77-C84D-4A44-8264-CCC1C3E2263A}" type="sibTrans" cxnId="{B88BD656-AC40-4C3B-A1A3-57A36B0E3F09}">
      <dgm:prSet/>
      <dgm:spPr/>
      <dgm:t>
        <a:bodyPr/>
        <a:lstStyle/>
        <a:p>
          <a:endParaRPr lang="ru-RU"/>
        </a:p>
      </dgm:t>
    </dgm:pt>
    <dgm:pt modelId="{535B577F-C78E-4A61-BC09-803C50E7F3A4}">
      <dgm:prSet phldrT="[Текст]" custT="1"/>
      <dgm:spPr/>
      <dgm:t>
        <a:bodyPr/>
        <a:lstStyle/>
        <a:p>
          <a:r>
            <a:rPr lang="ru-RU" sz="900" dirty="0" smtClean="0"/>
            <a:t>Районные </a:t>
          </a:r>
          <a:r>
            <a:rPr lang="ru-RU" sz="1800" dirty="0" smtClean="0"/>
            <a:t>суды</a:t>
          </a:r>
          <a:endParaRPr lang="ru-RU" sz="1800" dirty="0"/>
        </a:p>
      </dgm:t>
    </dgm:pt>
    <dgm:pt modelId="{522BF990-7B52-4570-A677-7C84AE08351F}" type="parTrans" cxnId="{566089C3-3CC2-4FF5-BF5B-E8CFA14D9AFB}">
      <dgm:prSet/>
      <dgm:spPr/>
      <dgm:t>
        <a:bodyPr/>
        <a:lstStyle/>
        <a:p>
          <a:endParaRPr lang="ru-RU"/>
        </a:p>
      </dgm:t>
    </dgm:pt>
    <dgm:pt modelId="{31875DFC-5813-4E3E-A85B-95D947943599}" type="sibTrans" cxnId="{566089C3-3CC2-4FF5-BF5B-E8CFA14D9AFB}">
      <dgm:prSet/>
      <dgm:spPr/>
      <dgm:t>
        <a:bodyPr/>
        <a:lstStyle/>
        <a:p>
          <a:endParaRPr lang="ru-RU"/>
        </a:p>
      </dgm:t>
    </dgm:pt>
    <dgm:pt modelId="{715F477E-E75B-448F-A6B8-96DCADAD05AF}">
      <dgm:prSet phldrT="[Текст]"/>
      <dgm:spPr/>
      <dgm:t>
        <a:bodyPr/>
        <a:lstStyle/>
        <a:p>
          <a:r>
            <a:rPr lang="ru-RU" dirty="0" smtClean="0"/>
            <a:t>Семья ребёнка</a:t>
          </a:r>
          <a:endParaRPr lang="ru-RU" dirty="0"/>
        </a:p>
      </dgm:t>
    </dgm:pt>
    <dgm:pt modelId="{DE1E6049-049E-4FB4-B034-AFFFEF62756E}" type="parTrans" cxnId="{95EF9361-0165-489A-98D3-D125A6322993}">
      <dgm:prSet/>
      <dgm:spPr/>
      <dgm:t>
        <a:bodyPr/>
        <a:lstStyle/>
        <a:p>
          <a:endParaRPr lang="ru-RU"/>
        </a:p>
      </dgm:t>
    </dgm:pt>
    <dgm:pt modelId="{9790F9CA-1075-4F54-81A3-3CDA63A130B6}" type="sibTrans" cxnId="{95EF9361-0165-489A-98D3-D125A6322993}">
      <dgm:prSet/>
      <dgm:spPr/>
      <dgm:t>
        <a:bodyPr/>
        <a:lstStyle/>
        <a:p>
          <a:endParaRPr lang="ru-RU"/>
        </a:p>
      </dgm:t>
    </dgm:pt>
    <dgm:pt modelId="{8CF6587E-2017-4113-AB0C-488766FF4D65}">
      <dgm:prSet phldrT="[Текст]"/>
      <dgm:spPr/>
      <dgm:t>
        <a:bodyPr/>
        <a:lstStyle/>
        <a:p>
          <a:r>
            <a:rPr lang="ru-RU" dirty="0" smtClean="0"/>
            <a:t>Детские больницы</a:t>
          </a:r>
          <a:endParaRPr lang="ru-RU" dirty="0"/>
        </a:p>
      </dgm:t>
    </dgm:pt>
    <dgm:pt modelId="{96C10661-26AE-451B-945C-31945B50548D}" type="parTrans" cxnId="{440433B5-9383-42AE-BBC2-AA748652B0B7}">
      <dgm:prSet/>
      <dgm:spPr/>
      <dgm:t>
        <a:bodyPr/>
        <a:lstStyle/>
        <a:p>
          <a:endParaRPr lang="ru-RU"/>
        </a:p>
      </dgm:t>
    </dgm:pt>
    <dgm:pt modelId="{14A9538C-B49E-4544-852A-AFBD487D872E}" type="sibTrans" cxnId="{440433B5-9383-42AE-BBC2-AA748652B0B7}">
      <dgm:prSet/>
      <dgm:spPr/>
      <dgm:t>
        <a:bodyPr/>
        <a:lstStyle/>
        <a:p>
          <a:endParaRPr lang="ru-RU"/>
        </a:p>
      </dgm:t>
    </dgm:pt>
    <dgm:pt modelId="{70EFA85E-ABE1-487A-B62F-191A9FA29B2D}">
      <dgm:prSet/>
      <dgm:spPr/>
      <dgm:t>
        <a:bodyPr/>
        <a:lstStyle/>
        <a:p>
          <a:r>
            <a:rPr lang="ru-RU" dirty="0" smtClean="0"/>
            <a:t>КДН, </a:t>
          </a:r>
          <a:r>
            <a:rPr lang="ru-RU" dirty="0" err="1" smtClean="0"/>
            <a:t>Овд</a:t>
          </a:r>
          <a:endParaRPr lang="ru-RU" dirty="0"/>
        </a:p>
      </dgm:t>
    </dgm:pt>
    <dgm:pt modelId="{93C3E7E9-BC62-43D9-A3A3-18550559B679}" type="parTrans" cxnId="{811302A5-CF7E-48F2-A0CA-8EF6156474CC}">
      <dgm:prSet/>
      <dgm:spPr/>
      <dgm:t>
        <a:bodyPr/>
        <a:lstStyle/>
        <a:p>
          <a:endParaRPr lang="ru-RU"/>
        </a:p>
      </dgm:t>
    </dgm:pt>
    <dgm:pt modelId="{0B618898-4184-4FD1-BDF2-7CFECE0F4726}" type="sibTrans" cxnId="{811302A5-CF7E-48F2-A0CA-8EF6156474CC}">
      <dgm:prSet/>
      <dgm:spPr/>
      <dgm:t>
        <a:bodyPr/>
        <a:lstStyle/>
        <a:p>
          <a:endParaRPr lang="ru-RU"/>
        </a:p>
      </dgm:t>
    </dgm:pt>
    <dgm:pt modelId="{9AA8A3C5-EDAD-43E9-9789-24B5032D43DF}">
      <dgm:prSet/>
      <dgm:spPr/>
      <dgm:t>
        <a:bodyPr/>
        <a:lstStyle/>
        <a:p>
          <a:r>
            <a:rPr lang="ru-RU" dirty="0" smtClean="0"/>
            <a:t>Наркологический диспансер</a:t>
          </a:r>
          <a:endParaRPr lang="ru-RU" dirty="0"/>
        </a:p>
      </dgm:t>
    </dgm:pt>
    <dgm:pt modelId="{8C268DCB-3276-4D8A-8D8C-27B87723A724}" type="parTrans" cxnId="{568ED2D0-93EF-47C5-8DE9-DC9387BAE385}">
      <dgm:prSet/>
      <dgm:spPr/>
      <dgm:t>
        <a:bodyPr/>
        <a:lstStyle/>
        <a:p>
          <a:endParaRPr lang="ru-RU"/>
        </a:p>
      </dgm:t>
    </dgm:pt>
    <dgm:pt modelId="{674AE81D-F3AB-4747-B1D7-33133D10FDE4}" type="sibTrans" cxnId="{568ED2D0-93EF-47C5-8DE9-DC9387BAE385}">
      <dgm:prSet/>
      <dgm:spPr/>
      <dgm:t>
        <a:bodyPr/>
        <a:lstStyle/>
        <a:p>
          <a:endParaRPr lang="ru-RU"/>
        </a:p>
      </dgm:t>
    </dgm:pt>
    <dgm:pt modelId="{D29EDFCA-2F01-4072-A34F-D8290C9E4B39}">
      <dgm:prSet/>
      <dgm:spPr/>
      <dgm:t>
        <a:bodyPr/>
        <a:lstStyle/>
        <a:p>
          <a:r>
            <a:rPr lang="ru-RU" dirty="0" smtClean="0"/>
            <a:t>Учреждения дополнительного образования</a:t>
          </a:r>
          <a:endParaRPr lang="ru-RU" dirty="0"/>
        </a:p>
      </dgm:t>
    </dgm:pt>
    <dgm:pt modelId="{1B9AC3B9-A384-427C-A618-39775DBE9FF6}" type="parTrans" cxnId="{A9B8239D-9171-4415-BB3B-6A8DEF10FC64}">
      <dgm:prSet/>
      <dgm:spPr/>
      <dgm:t>
        <a:bodyPr/>
        <a:lstStyle/>
        <a:p>
          <a:endParaRPr lang="ru-RU"/>
        </a:p>
      </dgm:t>
    </dgm:pt>
    <dgm:pt modelId="{450D635A-191E-4295-8119-09D3A59C9781}" type="sibTrans" cxnId="{A9B8239D-9171-4415-BB3B-6A8DEF10FC64}">
      <dgm:prSet/>
      <dgm:spPr/>
      <dgm:t>
        <a:bodyPr/>
        <a:lstStyle/>
        <a:p>
          <a:endParaRPr lang="ru-RU"/>
        </a:p>
      </dgm:t>
    </dgm:pt>
    <dgm:pt modelId="{CF7A2BD4-25DE-4022-A286-E33F6D0FADCB}">
      <dgm:prSet/>
      <dgm:spPr/>
      <dgm:t>
        <a:bodyPr/>
        <a:lstStyle/>
        <a:p>
          <a:r>
            <a:rPr lang="ru-RU" dirty="0" smtClean="0"/>
            <a:t>Районные отделы образования</a:t>
          </a:r>
          <a:endParaRPr lang="ru-RU" dirty="0"/>
        </a:p>
      </dgm:t>
    </dgm:pt>
    <dgm:pt modelId="{BF4E35A8-1FE0-48E0-A42C-B1ACC85C35DE}" type="parTrans" cxnId="{76F803D7-FAC3-41B5-8273-C482C18DAE78}">
      <dgm:prSet/>
      <dgm:spPr/>
      <dgm:t>
        <a:bodyPr/>
        <a:lstStyle/>
        <a:p>
          <a:endParaRPr lang="ru-RU"/>
        </a:p>
      </dgm:t>
    </dgm:pt>
    <dgm:pt modelId="{84C22795-FFFB-4649-B36F-F55628E060F4}" type="sibTrans" cxnId="{76F803D7-FAC3-41B5-8273-C482C18DAE78}">
      <dgm:prSet/>
      <dgm:spPr/>
      <dgm:t>
        <a:bodyPr/>
        <a:lstStyle/>
        <a:p>
          <a:endParaRPr lang="ru-RU"/>
        </a:p>
      </dgm:t>
    </dgm:pt>
    <dgm:pt modelId="{ABFE745B-EA21-4029-B05A-125FDE03EF6A}">
      <dgm:prSet/>
      <dgm:spPr/>
      <dgm:t>
        <a:bodyPr/>
        <a:lstStyle/>
        <a:p>
          <a:r>
            <a:rPr lang="ru-RU" dirty="0" smtClean="0"/>
            <a:t>ОУ, СПО, НПО</a:t>
          </a:r>
          <a:endParaRPr lang="ru-RU" dirty="0"/>
        </a:p>
      </dgm:t>
    </dgm:pt>
    <dgm:pt modelId="{AE657165-61BE-446C-803E-3246E6D43BAC}" type="parTrans" cxnId="{F940B688-88AE-4FF9-8361-D2171666B5D3}">
      <dgm:prSet/>
      <dgm:spPr/>
      <dgm:t>
        <a:bodyPr/>
        <a:lstStyle/>
        <a:p>
          <a:endParaRPr lang="ru-RU"/>
        </a:p>
      </dgm:t>
    </dgm:pt>
    <dgm:pt modelId="{D70CA202-04B2-43D1-A3F9-BEA6A8A493E6}" type="sibTrans" cxnId="{F940B688-88AE-4FF9-8361-D2171666B5D3}">
      <dgm:prSet/>
      <dgm:spPr/>
      <dgm:t>
        <a:bodyPr/>
        <a:lstStyle/>
        <a:p>
          <a:endParaRPr lang="ru-RU"/>
        </a:p>
      </dgm:t>
    </dgm:pt>
    <dgm:pt modelId="{8BEC1A4B-7405-40F7-B219-E82FD32BF45A}">
      <dgm:prSet/>
      <dgm:spPr/>
      <dgm:t>
        <a:bodyPr/>
        <a:lstStyle/>
        <a:p>
          <a:r>
            <a:rPr lang="ru-RU" dirty="0" smtClean="0"/>
            <a:t>ЖЭУ</a:t>
          </a:r>
          <a:endParaRPr lang="ru-RU" dirty="0"/>
        </a:p>
      </dgm:t>
    </dgm:pt>
    <dgm:pt modelId="{9E17CC76-333A-4D33-8A02-BF8285DF0A09}" type="parTrans" cxnId="{EA61C821-DEA0-4D1F-971A-9A7463B59F14}">
      <dgm:prSet/>
      <dgm:spPr/>
      <dgm:t>
        <a:bodyPr/>
        <a:lstStyle/>
        <a:p>
          <a:endParaRPr lang="ru-RU"/>
        </a:p>
      </dgm:t>
    </dgm:pt>
    <dgm:pt modelId="{88DB45F7-3C68-4FB6-B7D7-82B32C695FB9}" type="sibTrans" cxnId="{EA61C821-DEA0-4D1F-971A-9A7463B59F14}">
      <dgm:prSet/>
      <dgm:spPr/>
      <dgm:t>
        <a:bodyPr/>
        <a:lstStyle/>
        <a:p>
          <a:endParaRPr lang="ru-RU"/>
        </a:p>
      </dgm:t>
    </dgm:pt>
    <dgm:pt modelId="{892469A0-EF3E-44D5-B6CF-AFDAA849591B}">
      <dgm:prSet/>
      <dgm:spPr/>
      <dgm:t>
        <a:bodyPr/>
        <a:lstStyle/>
        <a:p>
          <a:r>
            <a:rPr lang="ru-RU" dirty="0" smtClean="0"/>
            <a:t>Общественные организации</a:t>
          </a:r>
          <a:endParaRPr lang="ru-RU" dirty="0"/>
        </a:p>
      </dgm:t>
    </dgm:pt>
    <dgm:pt modelId="{B78634BD-DF6D-480A-A380-725B5C9C3E2D}" type="parTrans" cxnId="{B75CCE8A-3158-4FC5-9EBB-56F223A5F480}">
      <dgm:prSet/>
      <dgm:spPr/>
      <dgm:t>
        <a:bodyPr/>
        <a:lstStyle/>
        <a:p>
          <a:endParaRPr lang="ru-RU"/>
        </a:p>
      </dgm:t>
    </dgm:pt>
    <dgm:pt modelId="{FFCA2FA8-D24C-49CD-A552-4265AFEC5238}" type="sibTrans" cxnId="{B75CCE8A-3158-4FC5-9EBB-56F223A5F480}">
      <dgm:prSet/>
      <dgm:spPr/>
      <dgm:t>
        <a:bodyPr/>
        <a:lstStyle/>
        <a:p>
          <a:endParaRPr lang="ru-RU"/>
        </a:p>
      </dgm:t>
    </dgm:pt>
    <dgm:pt modelId="{6FF5ECED-1FCC-455F-8575-B66E572ABA3A}">
      <dgm:prSet custT="1"/>
      <dgm:spPr/>
      <dgm:t>
        <a:bodyPr/>
        <a:lstStyle/>
        <a:p>
          <a:r>
            <a:rPr lang="ru-RU" sz="1800" dirty="0" smtClean="0"/>
            <a:t>Районные отделы соцзащиты населения</a:t>
          </a:r>
          <a:endParaRPr lang="ru-RU" sz="1800" dirty="0"/>
        </a:p>
      </dgm:t>
    </dgm:pt>
    <dgm:pt modelId="{8A162591-E947-45EF-84D7-847143EAB84B}" type="parTrans" cxnId="{3418DD83-CC75-42E7-B7D9-58BE5BF9FDC3}">
      <dgm:prSet/>
      <dgm:spPr/>
      <dgm:t>
        <a:bodyPr/>
        <a:lstStyle/>
        <a:p>
          <a:endParaRPr lang="ru-RU"/>
        </a:p>
      </dgm:t>
    </dgm:pt>
    <dgm:pt modelId="{B8ADC364-4666-4951-8A3A-F2350FBC8DF1}" type="sibTrans" cxnId="{3418DD83-CC75-42E7-B7D9-58BE5BF9FDC3}">
      <dgm:prSet/>
      <dgm:spPr/>
      <dgm:t>
        <a:bodyPr/>
        <a:lstStyle/>
        <a:p>
          <a:endParaRPr lang="ru-RU"/>
        </a:p>
      </dgm:t>
    </dgm:pt>
    <dgm:pt modelId="{B4F9F2E2-1642-4994-9DFC-7FD907FACFE7}" type="pres">
      <dgm:prSet presAssocID="{194BC2B7-45D3-43AD-9EBF-A4C8C68BE16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18EBBB-B7A3-4D2C-9CE4-40EDB0D076CD}" type="pres">
      <dgm:prSet presAssocID="{3D6DF09E-9BC9-49DC-8437-A8B8CA7B4F8E}" presName="centerShape" presStyleLbl="node0" presStyleIdx="0" presStyleCnt="1" custScaleX="249125" custScaleY="250615"/>
      <dgm:spPr/>
      <dgm:t>
        <a:bodyPr/>
        <a:lstStyle/>
        <a:p>
          <a:endParaRPr lang="ru-RU"/>
        </a:p>
      </dgm:t>
    </dgm:pt>
    <dgm:pt modelId="{2CD4F1AD-4E17-48ED-BFEB-4E9082A99AC9}" type="pres">
      <dgm:prSet presAssocID="{E3CF6F78-BCCA-4B05-9AC4-69510DC06E21}" presName="Name9" presStyleLbl="parChTrans1D2" presStyleIdx="0" presStyleCnt="12"/>
      <dgm:spPr/>
      <dgm:t>
        <a:bodyPr/>
        <a:lstStyle/>
        <a:p>
          <a:endParaRPr lang="ru-RU"/>
        </a:p>
      </dgm:t>
    </dgm:pt>
    <dgm:pt modelId="{30C036F7-4BC2-4E6E-B8AC-EE2D9644E23B}" type="pres">
      <dgm:prSet presAssocID="{E3CF6F78-BCCA-4B05-9AC4-69510DC06E21}" presName="connTx" presStyleLbl="parChTrans1D2" presStyleIdx="0" presStyleCnt="12"/>
      <dgm:spPr/>
      <dgm:t>
        <a:bodyPr/>
        <a:lstStyle/>
        <a:p>
          <a:endParaRPr lang="ru-RU"/>
        </a:p>
      </dgm:t>
    </dgm:pt>
    <dgm:pt modelId="{3C23E3C4-2DB3-4E2B-8EE3-363DE776C0B8}" type="pres">
      <dgm:prSet presAssocID="{242B791F-CFB8-4881-A63F-A3E237D64D21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0A018-B942-4E88-8FC1-C81215B736ED}" type="pres">
      <dgm:prSet presAssocID="{522BF990-7B52-4570-A677-7C84AE08351F}" presName="Name9" presStyleLbl="parChTrans1D2" presStyleIdx="1" presStyleCnt="12"/>
      <dgm:spPr/>
      <dgm:t>
        <a:bodyPr/>
        <a:lstStyle/>
        <a:p>
          <a:endParaRPr lang="ru-RU"/>
        </a:p>
      </dgm:t>
    </dgm:pt>
    <dgm:pt modelId="{AF0DD0A1-F2DE-4B73-9010-309B55D214E2}" type="pres">
      <dgm:prSet presAssocID="{522BF990-7B52-4570-A677-7C84AE08351F}" presName="connTx" presStyleLbl="parChTrans1D2" presStyleIdx="1" presStyleCnt="12"/>
      <dgm:spPr/>
      <dgm:t>
        <a:bodyPr/>
        <a:lstStyle/>
        <a:p>
          <a:endParaRPr lang="ru-RU"/>
        </a:p>
      </dgm:t>
    </dgm:pt>
    <dgm:pt modelId="{B2CA41FD-83E6-46ED-ADE7-720A6236DEAB}" type="pres">
      <dgm:prSet presAssocID="{535B577F-C78E-4A61-BC09-803C50E7F3A4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1FC9D-5816-43B7-96BE-797946B05A52}" type="pres">
      <dgm:prSet presAssocID="{9E17CC76-333A-4D33-8A02-BF8285DF0A09}" presName="Name9" presStyleLbl="parChTrans1D2" presStyleIdx="2" presStyleCnt="12"/>
      <dgm:spPr/>
      <dgm:t>
        <a:bodyPr/>
        <a:lstStyle/>
        <a:p>
          <a:endParaRPr lang="ru-RU"/>
        </a:p>
      </dgm:t>
    </dgm:pt>
    <dgm:pt modelId="{E72BED49-068C-4A7A-8B51-A458D76023C0}" type="pres">
      <dgm:prSet presAssocID="{9E17CC76-333A-4D33-8A02-BF8285DF0A09}" presName="connTx" presStyleLbl="parChTrans1D2" presStyleIdx="2" presStyleCnt="12"/>
      <dgm:spPr/>
      <dgm:t>
        <a:bodyPr/>
        <a:lstStyle/>
        <a:p>
          <a:endParaRPr lang="ru-RU"/>
        </a:p>
      </dgm:t>
    </dgm:pt>
    <dgm:pt modelId="{29260307-D1E3-413A-8EB2-5B867F350AE0}" type="pres">
      <dgm:prSet presAssocID="{8BEC1A4B-7405-40F7-B219-E82FD32BF45A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1B856-8297-462D-8667-6C1C586898C4}" type="pres">
      <dgm:prSet presAssocID="{8A162591-E947-45EF-84D7-847143EAB84B}" presName="Name9" presStyleLbl="parChTrans1D2" presStyleIdx="3" presStyleCnt="12"/>
      <dgm:spPr/>
      <dgm:t>
        <a:bodyPr/>
        <a:lstStyle/>
        <a:p>
          <a:endParaRPr lang="ru-RU"/>
        </a:p>
      </dgm:t>
    </dgm:pt>
    <dgm:pt modelId="{B7F699E4-F756-43DB-8C55-297828DC0087}" type="pres">
      <dgm:prSet presAssocID="{8A162591-E947-45EF-84D7-847143EAB84B}" presName="connTx" presStyleLbl="parChTrans1D2" presStyleIdx="3" presStyleCnt="12"/>
      <dgm:spPr/>
      <dgm:t>
        <a:bodyPr/>
        <a:lstStyle/>
        <a:p>
          <a:endParaRPr lang="ru-RU"/>
        </a:p>
      </dgm:t>
    </dgm:pt>
    <dgm:pt modelId="{18A03135-BF7B-49EB-9070-70E451A5D337}" type="pres">
      <dgm:prSet presAssocID="{6FF5ECED-1FCC-455F-8575-B66E572ABA3A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FCFD0-F9F7-4E8E-8856-C999DBD2BA4D}" type="pres">
      <dgm:prSet presAssocID="{BF4E35A8-1FE0-48E0-A42C-B1ACC85C35DE}" presName="Name9" presStyleLbl="parChTrans1D2" presStyleIdx="4" presStyleCnt="12"/>
      <dgm:spPr/>
      <dgm:t>
        <a:bodyPr/>
        <a:lstStyle/>
        <a:p>
          <a:endParaRPr lang="ru-RU"/>
        </a:p>
      </dgm:t>
    </dgm:pt>
    <dgm:pt modelId="{FA928D5A-5E65-445C-8038-779A28B7EC08}" type="pres">
      <dgm:prSet presAssocID="{BF4E35A8-1FE0-48E0-A42C-B1ACC85C35DE}" presName="connTx" presStyleLbl="parChTrans1D2" presStyleIdx="4" presStyleCnt="12"/>
      <dgm:spPr/>
      <dgm:t>
        <a:bodyPr/>
        <a:lstStyle/>
        <a:p>
          <a:endParaRPr lang="ru-RU"/>
        </a:p>
      </dgm:t>
    </dgm:pt>
    <dgm:pt modelId="{FB5F0FDB-2510-45DB-8F4B-49C4AD409116}" type="pres">
      <dgm:prSet presAssocID="{CF7A2BD4-25DE-4022-A286-E33F6D0FADCB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7C994-8F9D-4065-A20C-2385D9568B48}" type="pres">
      <dgm:prSet presAssocID="{AE657165-61BE-446C-803E-3246E6D43BAC}" presName="Name9" presStyleLbl="parChTrans1D2" presStyleIdx="5" presStyleCnt="12"/>
      <dgm:spPr/>
      <dgm:t>
        <a:bodyPr/>
        <a:lstStyle/>
        <a:p>
          <a:endParaRPr lang="ru-RU"/>
        </a:p>
      </dgm:t>
    </dgm:pt>
    <dgm:pt modelId="{314D00AB-15B0-432B-87FB-C1C9D02B751E}" type="pres">
      <dgm:prSet presAssocID="{AE657165-61BE-446C-803E-3246E6D43BAC}" presName="connTx" presStyleLbl="parChTrans1D2" presStyleIdx="5" presStyleCnt="12"/>
      <dgm:spPr/>
      <dgm:t>
        <a:bodyPr/>
        <a:lstStyle/>
        <a:p>
          <a:endParaRPr lang="ru-RU"/>
        </a:p>
      </dgm:t>
    </dgm:pt>
    <dgm:pt modelId="{0683006D-D9AB-4FC4-AC37-F2F620F1C1AD}" type="pres">
      <dgm:prSet presAssocID="{ABFE745B-EA21-4029-B05A-125FDE03EF6A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F451C7-60A0-42A1-BA69-833679B8E339}" type="pres">
      <dgm:prSet presAssocID="{B78634BD-DF6D-480A-A380-725B5C9C3E2D}" presName="Name9" presStyleLbl="parChTrans1D2" presStyleIdx="6" presStyleCnt="12"/>
      <dgm:spPr/>
      <dgm:t>
        <a:bodyPr/>
        <a:lstStyle/>
        <a:p>
          <a:endParaRPr lang="ru-RU"/>
        </a:p>
      </dgm:t>
    </dgm:pt>
    <dgm:pt modelId="{B2EF1465-0AF7-46D4-95BC-40F73B6DEA2D}" type="pres">
      <dgm:prSet presAssocID="{B78634BD-DF6D-480A-A380-725B5C9C3E2D}" presName="connTx" presStyleLbl="parChTrans1D2" presStyleIdx="6" presStyleCnt="12"/>
      <dgm:spPr/>
      <dgm:t>
        <a:bodyPr/>
        <a:lstStyle/>
        <a:p>
          <a:endParaRPr lang="ru-RU"/>
        </a:p>
      </dgm:t>
    </dgm:pt>
    <dgm:pt modelId="{9D390820-1D29-486D-AF23-E1CF2F8D020D}" type="pres">
      <dgm:prSet presAssocID="{892469A0-EF3E-44D5-B6CF-AFDAA849591B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B2D8C-F223-4A02-BC8C-77DB9A814FB2}" type="pres">
      <dgm:prSet presAssocID="{8C268DCB-3276-4D8A-8D8C-27B87723A724}" presName="Name9" presStyleLbl="parChTrans1D2" presStyleIdx="7" presStyleCnt="12"/>
      <dgm:spPr/>
      <dgm:t>
        <a:bodyPr/>
        <a:lstStyle/>
        <a:p>
          <a:endParaRPr lang="ru-RU"/>
        </a:p>
      </dgm:t>
    </dgm:pt>
    <dgm:pt modelId="{1F28C316-7DEA-433A-BC2B-6F94AE3C0005}" type="pres">
      <dgm:prSet presAssocID="{8C268DCB-3276-4D8A-8D8C-27B87723A724}" presName="connTx" presStyleLbl="parChTrans1D2" presStyleIdx="7" presStyleCnt="12"/>
      <dgm:spPr/>
      <dgm:t>
        <a:bodyPr/>
        <a:lstStyle/>
        <a:p>
          <a:endParaRPr lang="ru-RU"/>
        </a:p>
      </dgm:t>
    </dgm:pt>
    <dgm:pt modelId="{C9F674FA-27AD-4A34-BE6F-B328706A1002}" type="pres">
      <dgm:prSet presAssocID="{9AA8A3C5-EDAD-43E9-9789-24B5032D43DF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4A52E-6055-4D99-AC89-A61696D12ACD}" type="pres">
      <dgm:prSet presAssocID="{1B9AC3B9-A384-427C-A618-39775DBE9FF6}" presName="Name9" presStyleLbl="parChTrans1D2" presStyleIdx="8" presStyleCnt="12"/>
      <dgm:spPr/>
      <dgm:t>
        <a:bodyPr/>
        <a:lstStyle/>
        <a:p>
          <a:endParaRPr lang="ru-RU"/>
        </a:p>
      </dgm:t>
    </dgm:pt>
    <dgm:pt modelId="{F68F32E0-BFC9-4724-BA9B-FB69DC1C686E}" type="pres">
      <dgm:prSet presAssocID="{1B9AC3B9-A384-427C-A618-39775DBE9FF6}" presName="connTx" presStyleLbl="parChTrans1D2" presStyleIdx="8" presStyleCnt="12"/>
      <dgm:spPr/>
      <dgm:t>
        <a:bodyPr/>
        <a:lstStyle/>
        <a:p>
          <a:endParaRPr lang="ru-RU"/>
        </a:p>
      </dgm:t>
    </dgm:pt>
    <dgm:pt modelId="{741C8CF7-FA30-4498-873E-CA141F6DF484}" type="pres">
      <dgm:prSet presAssocID="{D29EDFCA-2F01-4072-A34F-D8290C9E4B39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F915F-2821-4804-AA93-E149C6114A4B}" type="pres">
      <dgm:prSet presAssocID="{DE1E6049-049E-4FB4-B034-AFFFEF62756E}" presName="Name9" presStyleLbl="parChTrans1D2" presStyleIdx="9" presStyleCnt="12"/>
      <dgm:spPr/>
      <dgm:t>
        <a:bodyPr/>
        <a:lstStyle/>
        <a:p>
          <a:endParaRPr lang="ru-RU"/>
        </a:p>
      </dgm:t>
    </dgm:pt>
    <dgm:pt modelId="{92AB4EB4-F048-4A0B-8F6D-A72C054CED78}" type="pres">
      <dgm:prSet presAssocID="{DE1E6049-049E-4FB4-B034-AFFFEF62756E}" presName="connTx" presStyleLbl="parChTrans1D2" presStyleIdx="9" presStyleCnt="12"/>
      <dgm:spPr/>
      <dgm:t>
        <a:bodyPr/>
        <a:lstStyle/>
        <a:p>
          <a:endParaRPr lang="ru-RU"/>
        </a:p>
      </dgm:t>
    </dgm:pt>
    <dgm:pt modelId="{C3612207-132B-4CEC-871D-C3EEBC12A8C0}" type="pres">
      <dgm:prSet presAssocID="{715F477E-E75B-448F-A6B8-96DCADAD05AF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FD7D4-C1A9-4B0B-B6E5-5AA18D75DC95}" type="pres">
      <dgm:prSet presAssocID="{96C10661-26AE-451B-945C-31945B50548D}" presName="Name9" presStyleLbl="parChTrans1D2" presStyleIdx="10" presStyleCnt="12"/>
      <dgm:spPr/>
      <dgm:t>
        <a:bodyPr/>
        <a:lstStyle/>
        <a:p>
          <a:endParaRPr lang="ru-RU"/>
        </a:p>
      </dgm:t>
    </dgm:pt>
    <dgm:pt modelId="{29FFD261-2D6D-4082-98A0-81178608887C}" type="pres">
      <dgm:prSet presAssocID="{96C10661-26AE-451B-945C-31945B50548D}" presName="connTx" presStyleLbl="parChTrans1D2" presStyleIdx="10" presStyleCnt="12"/>
      <dgm:spPr/>
      <dgm:t>
        <a:bodyPr/>
        <a:lstStyle/>
        <a:p>
          <a:endParaRPr lang="ru-RU"/>
        </a:p>
      </dgm:t>
    </dgm:pt>
    <dgm:pt modelId="{77CBE11E-0B40-4402-BCC4-589E0A3BA87A}" type="pres">
      <dgm:prSet presAssocID="{8CF6587E-2017-4113-AB0C-488766FF4D6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650D2-310E-4536-B9FE-79F6B1F5D465}" type="pres">
      <dgm:prSet presAssocID="{93C3E7E9-BC62-43D9-A3A3-18550559B679}" presName="Name9" presStyleLbl="parChTrans1D2" presStyleIdx="11" presStyleCnt="12"/>
      <dgm:spPr/>
      <dgm:t>
        <a:bodyPr/>
        <a:lstStyle/>
        <a:p>
          <a:endParaRPr lang="ru-RU"/>
        </a:p>
      </dgm:t>
    </dgm:pt>
    <dgm:pt modelId="{9F9645D0-9899-4F08-8859-1D836767F8C5}" type="pres">
      <dgm:prSet presAssocID="{93C3E7E9-BC62-43D9-A3A3-18550559B679}" presName="connTx" presStyleLbl="parChTrans1D2" presStyleIdx="11" presStyleCnt="12"/>
      <dgm:spPr/>
      <dgm:t>
        <a:bodyPr/>
        <a:lstStyle/>
        <a:p>
          <a:endParaRPr lang="ru-RU"/>
        </a:p>
      </dgm:t>
    </dgm:pt>
    <dgm:pt modelId="{A25F6751-8296-4C7E-BEC8-8AAA5B4DE453}" type="pres">
      <dgm:prSet presAssocID="{70EFA85E-ABE1-487A-B62F-191A9FA29B2D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47DF31-C49C-478B-8B51-E0FA041949BD}" type="presOf" srcId="{CF7A2BD4-25DE-4022-A286-E33F6D0FADCB}" destId="{FB5F0FDB-2510-45DB-8F4B-49C4AD409116}" srcOrd="0" destOrd="0" presId="urn:microsoft.com/office/officeart/2005/8/layout/radial1"/>
    <dgm:cxn modelId="{566089C3-3CC2-4FF5-BF5B-E8CFA14D9AFB}" srcId="{3D6DF09E-9BC9-49DC-8437-A8B8CA7B4F8E}" destId="{535B577F-C78E-4A61-BC09-803C50E7F3A4}" srcOrd="1" destOrd="0" parTransId="{522BF990-7B52-4570-A677-7C84AE08351F}" sibTransId="{31875DFC-5813-4E3E-A85B-95D947943599}"/>
    <dgm:cxn modelId="{8C43EE9A-9BEC-44C7-B2E4-7213FAA24543}" type="presOf" srcId="{6FF5ECED-1FCC-455F-8575-B66E572ABA3A}" destId="{18A03135-BF7B-49EB-9070-70E451A5D337}" srcOrd="0" destOrd="0" presId="urn:microsoft.com/office/officeart/2005/8/layout/radial1"/>
    <dgm:cxn modelId="{51EE08F8-4F15-4606-910B-7C34D577D981}" type="presOf" srcId="{522BF990-7B52-4570-A677-7C84AE08351F}" destId="{C640A018-B942-4E88-8FC1-C81215B736ED}" srcOrd="0" destOrd="0" presId="urn:microsoft.com/office/officeart/2005/8/layout/radial1"/>
    <dgm:cxn modelId="{7A49C2B0-5E44-474D-9788-FD5070C6FA06}" type="presOf" srcId="{93C3E7E9-BC62-43D9-A3A3-18550559B679}" destId="{C51650D2-310E-4536-B9FE-79F6B1F5D465}" srcOrd="0" destOrd="0" presId="urn:microsoft.com/office/officeart/2005/8/layout/radial1"/>
    <dgm:cxn modelId="{0EB18DBB-92F0-44A2-BF73-33DE3E3C90A8}" type="presOf" srcId="{9E17CC76-333A-4D33-8A02-BF8285DF0A09}" destId="{E72BED49-068C-4A7A-8B51-A458D76023C0}" srcOrd="1" destOrd="0" presId="urn:microsoft.com/office/officeart/2005/8/layout/radial1"/>
    <dgm:cxn modelId="{2A090CB9-904E-4D2C-8171-AA229FDE621B}" type="presOf" srcId="{96C10661-26AE-451B-945C-31945B50548D}" destId="{DD2FD7D4-C1A9-4B0B-B6E5-5AA18D75DC95}" srcOrd="0" destOrd="0" presId="urn:microsoft.com/office/officeart/2005/8/layout/radial1"/>
    <dgm:cxn modelId="{95EF9361-0165-489A-98D3-D125A6322993}" srcId="{3D6DF09E-9BC9-49DC-8437-A8B8CA7B4F8E}" destId="{715F477E-E75B-448F-A6B8-96DCADAD05AF}" srcOrd="9" destOrd="0" parTransId="{DE1E6049-049E-4FB4-B034-AFFFEF62756E}" sibTransId="{9790F9CA-1075-4F54-81A3-3CDA63A130B6}"/>
    <dgm:cxn modelId="{BF348F02-CB16-4339-BEFE-198F2818ABA2}" type="presOf" srcId="{715F477E-E75B-448F-A6B8-96DCADAD05AF}" destId="{C3612207-132B-4CEC-871D-C3EEBC12A8C0}" srcOrd="0" destOrd="0" presId="urn:microsoft.com/office/officeart/2005/8/layout/radial1"/>
    <dgm:cxn modelId="{DCDEC343-5EBF-4308-8A5E-650B17C57715}" type="presOf" srcId="{8CF6587E-2017-4113-AB0C-488766FF4D65}" destId="{77CBE11E-0B40-4402-BCC4-589E0A3BA87A}" srcOrd="0" destOrd="0" presId="urn:microsoft.com/office/officeart/2005/8/layout/radial1"/>
    <dgm:cxn modelId="{568ED2D0-93EF-47C5-8DE9-DC9387BAE385}" srcId="{3D6DF09E-9BC9-49DC-8437-A8B8CA7B4F8E}" destId="{9AA8A3C5-EDAD-43E9-9789-24B5032D43DF}" srcOrd="7" destOrd="0" parTransId="{8C268DCB-3276-4D8A-8D8C-27B87723A724}" sibTransId="{674AE81D-F3AB-4747-B1D7-33133D10FDE4}"/>
    <dgm:cxn modelId="{8B405E90-C175-465F-8A6C-4D908D00C3AB}" type="presOf" srcId="{9E17CC76-333A-4D33-8A02-BF8285DF0A09}" destId="{35C1FC9D-5816-43B7-96BE-797946B05A52}" srcOrd="0" destOrd="0" presId="urn:microsoft.com/office/officeart/2005/8/layout/radial1"/>
    <dgm:cxn modelId="{A0C3CD5D-A660-4C88-AC20-7094C6386973}" type="presOf" srcId="{9AA8A3C5-EDAD-43E9-9789-24B5032D43DF}" destId="{C9F674FA-27AD-4A34-BE6F-B328706A1002}" srcOrd="0" destOrd="0" presId="urn:microsoft.com/office/officeart/2005/8/layout/radial1"/>
    <dgm:cxn modelId="{EA61C821-DEA0-4D1F-971A-9A7463B59F14}" srcId="{3D6DF09E-9BC9-49DC-8437-A8B8CA7B4F8E}" destId="{8BEC1A4B-7405-40F7-B219-E82FD32BF45A}" srcOrd="2" destOrd="0" parTransId="{9E17CC76-333A-4D33-8A02-BF8285DF0A09}" sibTransId="{88DB45F7-3C68-4FB6-B7D7-82B32C695FB9}"/>
    <dgm:cxn modelId="{A12A4754-828C-4470-8E1A-A7D00A8D5341}" type="presOf" srcId="{B78634BD-DF6D-480A-A380-725B5C9C3E2D}" destId="{A4F451C7-60A0-42A1-BA69-833679B8E339}" srcOrd="0" destOrd="0" presId="urn:microsoft.com/office/officeart/2005/8/layout/radial1"/>
    <dgm:cxn modelId="{ECC90881-5A85-4317-BD24-4BEE76D2EBD6}" type="presOf" srcId="{242B791F-CFB8-4881-A63F-A3E237D64D21}" destId="{3C23E3C4-2DB3-4E2B-8EE3-363DE776C0B8}" srcOrd="0" destOrd="0" presId="urn:microsoft.com/office/officeart/2005/8/layout/radial1"/>
    <dgm:cxn modelId="{03D26EF7-1A87-4ECF-B459-42EDA2365F24}" type="presOf" srcId="{93C3E7E9-BC62-43D9-A3A3-18550559B679}" destId="{9F9645D0-9899-4F08-8859-1D836767F8C5}" srcOrd="1" destOrd="0" presId="urn:microsoft.com/office/officeart/2005/8/layout/radial1"/>
    <dgm:cxn modelId="{7A0C3275-B6DA-43A3-A2E7-03DE98A2C68D}" type="presOf" srcId="{D29EDFCA-2F01-4072-A34F-D8290C9E4B39}" destId="{741C8CF7-FA30-4498-873E-CA141F6DF484}" srcOrd="0" destOrd="0" presId="urn:microsoft.com/office/officeart/2005/8/layout/radial1"/>
    <dgm:cxn modelId="{0100F524-EB97-44FE-BCCC-7C0DA9B8E3D0}" type="presOf" srcId="{194BC2B7-45D3-43AD-9EBF-A4C8C68BE168}" destId="{B4F9F2E2-1642-4994-9DFC-7FD907FACFE7}" srcOrd="0" destOrd="0" presId="urn:microsoft.com/office/officeart/2005/8/layout/radial1"/>
    <dgm:cxn modelId="{5F491623-EBD4-4889-93F4-B1B4460AD9A2}" type="presOf" srcId="{1B9AC3B9-A384-427C-A618-39775DBE9FF6}" destId="{F68F32E0-BFC9-4724-BA9B-FB69DC1C686E}" srcOrd="1" destOrd="0" presId="urn:microsoft.com/office/officeart/2005/8/layout/radial1"/>
    <dgm:cxn modelId="{ED6F8A19-362F-49CD-AC26-8A3BD459CB79}" type="presOf" srcId="{BF4E35A8-1FE0-48E0-A42C-B1ACC85C35DE}" destId="{FA928D5A-5E65-445C-8038-779A28B7EC08}" srcOrd="1" destOrd="0" presId="urn:microsoft.com/office/officeart/2005/8/layout/radial1"/>
    <dgm:cxn modelId="{62E520C9-9C7F-4A8A-B177-E03E02E30BDE}" type="presOf" srcId="{DE1E6049-049E-4FB4-B034-AFFFEF62756E}" destId="{92AB4EB4-F048-4A0B-8F6D-A72C054CED78}" srcOrd="1" destOrd="0" presId="urn:microsoft.com/office/officeart/2005/8/layout/radial1"/>
    <dgm:cxn modelId="{B88BD656-AC40-4C3B-A1A3-57A36B0E3F09}" srcId="{3D6DF09E-9BC9-49DC-8437-A8B8CA7B4F8E}" destId="{242B791F-CFB8-4881-A63F-A3E237D64D21}" srcOrd="0" destOrd="0" parTransId="{E3CF6F78-BCCA-4B05-9AC4-69510DC06E21}" sibTransId="{E5FC3E77-C84D-4A44-8264-CCC1C3E2263A}"/>
    <dgm:cxn modelId="{72E39723-4F10-48F8-A035-532B517359C4}" type="presOf" srcId="{8A162591-E947-45EF-84D7-847143EAB84B}" destId="{6E81B856-8297-462D-8667-6C1C586898C4}" srcOrd="0" destOrd="0" presId="urn:microsoft.com/office/officeart/2005/8/layout/radial1"/>
    <dgm:cxn modelId="{F08D6B3A-4E7C-4846-B72E-DE96E5491921}" type="presOf" srcId="{8C268DCB-3276-4D8A-8D8C-27B87723A724}" destId="{1F28C316-7DEA-433A-BC2B-6F94AE3C0005}" srcOrd="1" destOrd="0" presId="urn:microsoft.com/office/officeart/2005/8/layout/radial1"/>
    <dgm:cxn modelId="{CC1CA097-2089-4C95-B45A-7919E3FB1FC8}" type="presOf" srcId="{8A162591-E947-45EF-84D7-847143EAB84B}" destId="{B7F699E4-F756-43DB-8C55-297828DC0087}" srcOrd="1" destOrd="0" presId="urn:microsoft.com/office/officeart/2005/8/layout/radial1"/>
    <dgm:cxn modelId="{376CA6C9-7193-482D-9D88-733BD5793B7C}" type="presOf" srcId="{8C268DCB-3276-4D8A-8D8C-27B87723A724}" destId="{BD0B2D8C-F223-4A02-BC8C-77DB9A814FB2}" srcOrd="0" destOrd="0" presId="urn:microsoft.com/office/officeart/2005/8/layout/radial1"/>
    <dgm:cxn modelId="{C3FC7094-2CD5-4AC1-B321-0C89A49B5A35}" type="presOf" srcId="{892469A0-EF3E-44D5-B6CF-AFDAA849591B}" destId="{9D390820-1D29-486D-AF23-E1CF2F8D020D}" srcOrd="0" destOrd="0" presId="urn:microsoft.com/office/officeart/2005/8/layout/radial1"/>
    <dgm:cxn modelId="{08E8B0C7-8D34-44A8-8D24-099F606A8EB5}" type="presOf" srcId="{AE657165-61BE-446C-803E-3246E6D43BAC}" destId="{314D00AB-15B0-432B-87FB-C1C9D02B751E}" srcOrd="1" destOrd="0" presId="urn:microsoft.com/office/officeart/2005/8/layout/radial1"/>
    <dgm:cxn modelId="{F9611604-6729-4FE2-B55F-37D035BE068C}" type="presOf" srcId="{B78634BD-DF6D-480A-A380-725B5C9C3E2D}" destId="{B2EF1465-0AF7-46D4-95BC-40F73B6DEA2D}" srcOrd="1" destOrd="0" presId="urn:microsoft.com/office/officeart/2005/8/layout/radial1"/>
    <dgm:cxn modelId="{811302A5-CF7E-48F2-A0CA-8EF6156474CC}" srcId="{3D6DF09E-9BC9-49DC-8437-A8B8CA7B4F8E}" destId="{70EFA85E-ABE1-487A-B62F-191A9FA29B2D}" srcOrd="11" destOrd="0" parTransId="{93C3E7E9-BC62-43D9-A3A3-18550559B679}" sibTransId="{0B618898-4184-4FD1-BDF2-7CFECE0F4726}"/>
    <dgm:cxn modelId="{7291DAD5-FB8E-414E-9911-9781DA49AA76}" type="presOf" srcId="{522BF990-7B52-4570-A677-7C84AE08351F}" destId="{AF0DD0A1-F2DE-4B73-9010-309B55D214E2}" srcOrd="1" destOrd="0" presId="urn:microsoft.com/office/officeart/2005/8/layout/radial1"/>
    <dgm:cxn modelId="{76F803D7-FAC3-41B5-8273-C482C18DAE78}" srcId="{3D6DF09E-9BC9-49DC-8437-A8B8CA7B4F8E}" destId="{CF7A2BD4-25DE-4022-A286-E33F6D0FADCB}" srcOrd="4" destOrd="0" parTransId="{BF4E35A8-1FE0-48E0-A42C-B1ACC85C35DE}" sibTransId="{84C22795-FFFB-4649-B36F-F55628E060F4}"/>
    <dgm:cxn modelId="{D2216B85-BBB8-410E-8520-88776858D3F7}" type="presOf" srcId="{8BEC1A4B-7405-40F7-B219-E82FD32BF45A}" destId="{29260307-D1E3-413A-8EB2-5B867F350AE0}" srcOrd="0" destOrd="0" presId="urn:microsoft.com/office/officeart/2005/8/layout/radial1"/>
    <dgm:cxn modelId="{BC3D21A0-3A52-46F1-B0B2-AF77AAC550B7}" type="presOf" srcId="{E3CF6F78-BCCA-4B05-9AC4-69510DC06E21}" destId="{2CD4F1AD-4E17-48ED-BFEB-4E9082A99AC9}" srcOrd="0" destOrd="0" presId="urn:microsoft.com/office/officeart/2005/8/layout/radial1"/>
    <dgm:cxn modelId="{7E0EA49F-E014-4DB3-93A9-A1B81B54E3B0}" type="presOf" srcId="{AE657165-61BE-446C-803E-3246E6D43BAC}" destId="{E3D7C994-8F9D-4065-A20C-2385D9568B48}" srcOrd="0" destOrd="0" presId="urn:microsoft.com/office/officeart/2005/8/layout/radial1"/>
    <dgm:cxn modelId="{4FE24DAD-ADE0-4777-A09F-CB558C05843B}" type="presOf" srcId="{BF4E35A8-1FE0-48E0-A42C-B1ACC85C35DE}" destId="{370FCFD0-F9F7-4E8E-8856-C999DBD2BA4D}" srcOrd="0" destOrd="0" presId="urn:microsoft.com/office/officeart/2005/8/layout/radial1"/>
    <dgm:cxn modelId="{B75CCE8A-3158-4FC5-9EBB-56F223A5F480}" srcId="{3D6DF09E-9BC9-49DC-8437-A8B8CA7B4F8E}" destId="{892469A0-EF3E-44D5-B6CF-AFDAA849591B}" srcOrd="6" destOrd="0" parTransId="{B78634BD-DF6D-480A-A380-725B5C9C3E2D}" sibTransId="{FFCA2FA8-D24C-49CD-A552-4265AFEC5238}"/>
    <dgm:cxn modelId="{63D6684D-F825-49F7-8DA6-5ED24668FFA0}" type="presOf" srcId="{E3CF6F78-BCCA-4B05-9AC4-69510DC06E21}" destId="{30C036F7-4BC2-4E6E-B8AC-EE2D9644E23B}" srcOrd="1" destOrd="0" presId="urn:microsoft.com/office/officeart/2005/8/layout/radial1"/>
    <dgm:cxn modelId="{750146A6-CD92-4FEB-A16F-4FA71A4A5CD0}" type="presOf" srcId="{1B9AC3B9-A384-427C-A618-39775DBE9FF6}" destId="{5364A52E-6055-4D99-AC89-A61696D12ACD}" srcOrd="0" destOrd="0" presId="urn:microsoft.com/office/officeart/2005/8/layout/radial1"/>
    <dgm:cxn modelId="{F940B688-88AE-4FF9-8361-D2171666B5D3}" srcId="{3D6DF09E-9BC9-49DC-8437-A8B8CA7B4F8E}" destId="{ABFE745B-EA21-4029-B05A-125FDE03EF6A}" srcOrd="5" destOrd="0" parTransId="{AE657165-61BE-446C-803E-3246E6D43BAC}" sibTransId="{D70CA202-04B2-43D1-A3F9-BEA6A8A493E6}"/>
    <dgm:cxn modelId="{1E245C4A-57FD-437D-8FD8-886BD97E28BC}" type="presOf" srcId="{96C10661-26AE-451B-945C-31945B50548D}" destId="{29FFD261-2D6D-4082-98A0-81178608887C}" srcOrd="1" destOrd="0" presId="urn:microsoft.com/office/officeart/2005/8/layout/radial1"/>
    <dgm:cxn modelId="{154E8FEB-75D4-4A6C-A7BE-13AEBD41F4DB}" type="presOf" srcId="{DE1E6049-049E-4FB4-B034-AFFFEF62756E}" destId="{0EBF915F-2821-4804-AA93-E149C6114A4B}" srcOrd="0" destOrd="0" presId="urn:microsoft.com/office/officeart/2005/8/layout/radial1"/>
    <dgm:cxn modelId="{1A06D8B9-8899-4685-B096-3758BB6328F9}" type="presOf" srcId="{70EFA85E-ABE1-487A-B62F-191A9FA29B2D}" destId="{A25F6751-8296-4C7E-BEC8-8AAA5B4DE453}" srcOrd="0" destOrd="0" presId="urn:microsoft.com/office/officeart/2005/8/layout/radial1"/>
    <dgm:cxn modelId="{5E0457E1-0C1C-4D9E-BD1C-50C24F2E962B}" type="presOf" srcId="{ABFE745B-EA21-4029-B05A-125FDE03EF6A}" destId="{0683006D-D9AB-4FC4-AC37-F2F620F1C1AD}" srcOrd="0" destOrd="0" presId="urn:microsoft.com/office/officeart/2005/8/layout/radial1"/>
    <dgm:cxn modelId="{440433B5-9383-42AE-BBC2-AA748652B0B7}" srcId="{3D6DF09E-9BC9-49DC-8437-A8B8CA7B4F8E}" destId="{8CF6587E-2017-4113-AB0C-488766FF4D65}" srcOrd="10" destOrd="0" parTransId="{96C10661-26AE-451B-945C-31945B50548D}" sibTransId="{14A9538C-B49E-4544-852A-AFBD487D872E}"/>
    <dgm:cxn modelId="{46F045FA-61C3-46F7-8DB6-F750DA0AB0C4}" type="presOf" srcId="{3D6DF09E-9BC9-49DC-8437-A8B8CA7B4F8E}" destId="{ED18EBBB-B7A3-4D2C-9CE4-40EDB0D076CD}" srcOrd="0" destOrd="0" presId="urn:microsoft.com/office/officeart/2005/8/layout/radial1"/>
    <dgm:cxn modelId="{3418DD83-CC75-42E7-B7D9-58BE5BF9FDC3}" srcId="{3D6DF09E-9BC9-49DC-8437-A8B8CA7B4F8E}" destId="{6FF5ECED-1FCC-455F-8575-B66E572ABA3A}" srcOrd="3" destOrd="0" parTransId="{8A162591-E947-45EF-84D7-847143EAB84B}" sibTransId="{B8ADC364-4666-4951-8A3A-F2350FBC8DF1}"/>
    <dgm:cxn modelId="{A9B8239D-9171-4415-BB3B-6A8DEF10FC64}" srcId="{3D6DF09E-9BC9-49DC-8437-A8B8CA7B4F8E}" destId="{D29EDFCA-2F01-4072-A34F-D8290C9E4B39}" srcOrd="8" destOrd="0" parTransId="{1B9AC3B9-A384-427C-A618-39775DBE9FF6}" sibTransId="{450D635A-191E-4295-8119-09D3A59C9781}"/>
    <dgm:cxn modelId="{5C9D692F-4F79-4D70-BACF-A5FA52351D8B}" srcId="{194BC2B7-45D3-43AD-9EBF-A4C8C68BE168}" destId="{3D6DF09E-9BC9-49DC-8437-A8B8CA7B4F8E}" srcOrd="0" destOrd="0" parTransId="{9CD9301A-BF57-473F-9AEE-88BE17B74837}" sibTransId="{D823CC99-7CE9-4CB6-B7E3-039EA91051B2}"/>
    <dgm:cxn modelId="{CDC4F30B-902E-41A8-8BF7-D0B70389802E}" type="presOf" srcId="{535B577F-C78E-4A61-BC09-803C50E7F3A4}" destId="{B2CA41FD-83E6-46ED-ADE7-720A6236DEAB}" srcOrd="0" destOrd="0" presId="urn:microsoft.com/office/officeart/2005/8/layout/radial1"/>
    <dgm:cxn modelId="{822D0B02-D20C-4BE2-8E3E-40D27D802697}" type="presParOf" srcId="{B4F9F2E2-1642-4994-9DFC-7FD907FACFE7}" destId="{ED18EBBB-B7A3-4D2C-9CE4-40EDB0D076CD}" srcOrd="0" destOrd="0" presId="urn:microsoft.com/office/officeart/2005/8/layout/radial1"/>
    <dgm:cxn modelId="{1D964AC4-20D5-4C20-8378-25C597C86EEC}" type="presParOf" srcId="{B4F9F2E2-1642-4994-9DFC-7FD907FACFE7}" destId="{2CD4F1AD-4E17-48ED-BFEB-4E9082A99AC9}" srcOrd="1" destOrd="0" presId="urn:microsoft.com/office/officeart/2005/8/layout/radial1"/>
    <dgm:cxn modelId="{34585C97-D92D-4F3E-9263-E34715D37C93}" type="presParOf" srcId="{2CD4F1AD-4E17-48ED-BFEB-4E9082A99AC9}" destId="{30C036F7-4BC2-4E6E-B8AC-EE2D9644E23B}" srcOrd="0" destOrd="0" presId="urn:microsoft.com/office/officeart/2005/8/layout/radial1"/>
    <dgm:cxn modelId="{D2F1607D-DF3E-41C1-A9FF-1350A1EC3C08}" type="presParOf" srcId="{B4F9F2E2-1642-4994-9DFC-7FD907FACFE7}" destId="{3C23E3C4-2DB3-4E2B-8EE3-363DE776C0B8}" srcOrd="2" destOrd="0" presId="urn:microsoft.com/office/officeart/2005/8/layout/radial1"/>
    <dgm:cxn modelId="{C71506CA-9369-43CE-919A-47BC39602944}" type="presParOf" srcId="{B4F9F2E2-1642-4994-9DFC-7FD907FACFE7}" destId="{C640A018-B942-4E88-8FC1-C81215B736ED}" srcOrd="3" destOrd="0" presId="urn:microsoft.com/office/officeart/2005/8/layout/radial1"/>
    <dgm:cxn modelId="{F1658E79-E1E2-42EB-AF17-51EF45E68BB2}" type="presParOf" srcId="{C640A018-B942-4E88-8FC1-C81215B736ED}" destId="{AF0DD0A1-F2DE-4B73-9010-309B55D214E2}" srcOrd="0" destOrd="0" presId="urn:microsoft.com/office/officeart/2005/8/layout/radial1"/>
    <dgm:cxn modelId="{CA6AF9F0-5E5E-4FDA-A5BA-193266825025}" type="presParOf" srcId="{B4F9F2E2-1642-4994-9DFC-7FD907FACFE7}" destId="{B2CA41FD-83E6-46ED-ADE7-720A6236DEAB}" srcOrd="4" destOrd="0" presId="urn:microsoft.com/office/officeart/2005/8/layout/radial1"/>
    <dgm:cxn modelId="{0ECF0346-496D-42AC-8590-744A279B8F2A}" type="presParOf" srcId="{B4F9F2E2-1642-4994-9DFC-7FD907FACFE7}" destId="{35C1FC9D-5816-43B7-96BE-797946B05A52}" srcOrd="5" destOrd="0" presId="urn:microsoft.com/office/officeart/2005/8/layout/radial1"/>
    <dgm:cxn modelId="{C8D518BB-6644-45AE-BB5F-6CAA2BC1B5E3}" type="presParOf" srcId="{35C1FC9D-5816-43B7-96BE-797946B05A52}" destId="{E72BED49-068C-4A7A-8B51-A458D76023C0}" srcOrd="0" destOrd="0" presId="urn:microsoft.com/office/officeart/2005/8/layout/radial1"/>
    <dgm:cxn modelId="{B94EFD0C-463C-4BC9-A4D1-5822524649E3}" type="presParOf" srcId="{B4F9F2E2-1642-4994-9DFC-7FD907FACFE7}" destId="{29260307-D1E3-413A-8EB2-5B867F350AE0}" srcOrd="6" destOrd="0" presId="urn:microsoft.com/office/officeart/2005/8/layout/radial1"/>
    <dgm:cxn modelId="{9CF6935D-9695-4253-88DE-A9109C05CCCD}" type="presParOf" srcId="{B4F9F2E2-1642-4994-9DFC-7FD907FACFE7}" destId="{6E81B856-8297-462D-8667-6C1C586898C4}" srcOrd="7" destOrd="0" presId="urn:microsoft.com/office/officeart/2005/8/layout/radial1"/>
    <dgm:cxn modelId="{77E8C69F-8396-400A-B12C-FC7090D2933F}" type="presParOf" srcId="{6E81B856-8297-462D-8667-6C1C586898C4}" destId="{B7F699E4-F756-43DB-8C55-297828DC0087}" srcOrd="0" destOrd="0" presId="urn:microsoft.com/office/officeart/2005/8/layout/radial1"/>
    <dgm:cxn modelId="{6CA0714C-6B62-4D78-916F-C949F5672BB4}" type="presParOf" srcId="{B4F9F2E2-1642-4994-9DFC-7FD907FACFE7}" destId="{18A03135-BF7B-49EB-9070-70E451A5D337}" srcOrd="8" destOrd="0" presId="urn:microsoft.com/office/officeart/2005/8/layout/radial1"/>
    <dgm:cxn modelId="{E8ED9A64-8189-41C2-9B29-CCFE7EFC2EA7}" type="presParOf" srcId="{B4F9F2E2-1642-4994-9DFC-7FD907FACFE7}" destId="{370FCFD0-F9F7-4E8E-8856-C999DBD2BA4D}" srcOrd="9" destOrd="0" presId="urn:microsoft.com/office/officeart/2005/8/layout/radial1"/>
    <dgm:cxn modelId="{F06CF6A0-76C7-4470-B8DE-BD1DDCBE94E8}" type="presParOf" srcId="{370FCFD0-F9F7-4E8E-8856-C999DBD2BA4D}" destId="{FA928D5A-5E65-445C-8038-779A28B7EC08}" srcOrd="0" destOrd="0" presId="urn:microsoft.com/office/officeart/2005/8/layout/radial1"/>
    <dgm:cxn modelId="{1D8E8A95-181A-4127-BD0F-BE6707BDBE3B}" type="presParOf" srcId="{B4F9F2E2-1642-4994-9DFC-7FD907FACFE7}" destId="{FB5F0FDB-2510-45DB-8F4B-49C4AD409116}" srcOrd="10" destOrd="0" presId="urn:microsoft.com/office/officeart/2005/8/layout/radial1"/>
    <dgm:cxn modelId="{A6B64018-7956-4FD8-91DA-42079E5267D5}" type="presParOf" srcId="{B4F9F2E2-1642-4994-9DFC-7FD907FACFE7}" destId="{E3D7C994-8F9D-4065-A20C-2385D9568B48}" srcOrd="11" destOrd="0" presId="urn:microsoft.com/office/officeart/2005/8/layout/radial1"/>
    <dgm:cxn modelId="{1C26E0E2-16D1-4D6C-B0F3-C930BA2B7737}" type="presParOf" srcId="{E3D7C994-8F9D-4065-A20C-2385D9568B48}" destId="{314D00AB-15B0-432B-87FB-C1C9D02B751E}" srcOrd="0" destOrd="0" presId="urn:microsoft.com/office/officeart/2005/8/layout/radial1"/>
    <dgm:cxn modelId="{2A852001-791A-4389-B5C7-849C241E538F}" type="presParOf" srcId="{B4F9F2E2-1642-4994-9DFC-7FD907FACFE7}" destId="{0683006D-D9AB-4FC4-AC37-F2F620F1C1AD}" srcOrd="12" destOrd="0" presId="urn:microsoft.com/office/officeart/2005/8/layout/radial1"/>
    <dgm:cxn modelId="{F0F69B70-2364-4E31-9124-0C718FD9A600}" type="presParOf" srcId="{B4F9F2E2-1642-4994-9DFC-7FD907FACFE7}" destId="{A4F451C7-60A0-42A1-BA69-833679B8E339}" srcOrd="13" destOrd="0" presId="urn:microsoft.com/office/officeart/2005/8/layout/radial1"/>
    <dgm:cxn modelId="{E203CBD8-8470-48E0-983B-7B8D7BFA7B01}" type="presParOf" srcId="{A4F451C7-60A0-42A1-BA69-833679B8E339}" destId="{B2EF1465-0AF7-46D4-95BC-40F73B6DEA2D}" srcOrd="0" destOrd="0" presId="urn:microsoft.com/office/officeart/2005/8/layout/radial1"/>
    <dgm:cxn modelId="{2C7A6748-60EC-433F-9527-403DFDEAD121}" type="presParOf" srcId="{B4F9F2E2-1642-4994-9DFC-7FD907FACFE7}" destId="{9D390820-1D29-486D-AF23-E1CF2F8D020D}" srcOrd="14" destOrd="0" presId="urn:microsoft.com/office/officeart/2005/8/layout/radial1"/>
    <dgm:cxn modelId="{E26491DC-DCFF-4B24-B8CC-4C5382B3B8D5}" type="presParOf" srcId="{B4F9F2E2-1642-4994-9DFC-7FD907FACFE7}" destId="{BD0B2D8C-F223-4A02-BC8C-77DB9A814FB2}" srcOrd="15" destOrd="0" presId="urn:microsoft.com/office/officeart/2005/8/layout/radial1"/>
    <dgm:cxn modelId="{AD668AC9-3FE2-4140-BA9B-F181217BED0A}" type="presParOf" srcId="{BD0B2D8C-F223-4A02-BC8C-77DB9A814FB2}" destId="{1F28C316-7DEA-433A-BC2B-6F94AE3C0005}" srcOrd="0" destOrd="0" presId="urn:microsoft.com/office/officeart/2005/8/layout/radial1"/>
    <dgm:cxn modelId="{5246CFB0-2F89-4C1F-9C5A-18718844ED97}" type="presParOf" srcId="{B4F9F2E2-1642-4994-9DFC-7FD907FACFE7}" destId="{C9F674FA-27AD-4A34-BE6F-B328706A1002}" srcOrd="16" destOrd="0" presId="urn:microsoft.com/office/officeart/2005/8/layout/radial1"/>
    <dgm:cxn modelId="{718F75C6-D32A-49FB-83C1-E6711683C2DE}" type="presParOf" srcId="{B4F9F2E2-1642-4994-9DFC-7FD907FACFE7}" destId="{5364A52E-6055-4D99-AC89-A61696D12ACD}" srcOrd="17" destOrd="0" presId="urn:microsoft.com/office/officeart/2005/8/layout/radial1"/>
    <dgm:cxn modelId="{7F6BDFF2-0659-4557-862E-882A8305A433}" type="presParOf" srcId="{5364A52E-6055-4D99-AC89-A61696D12ACD}" destId="{F68F32E0-BFC9-4724-BA9B-FB69DC1C686E}" srcOrd="0" destOrd="0" presId="urn:microsoft.com/office/officeart/2005/8/layout/radial1"/>
    <dgm:cxn modelId="{F6226B84-6D96-4BDC-A335-309E7515D3AD}" type="presParOf" srcId="{B4F9F2E2-1642-4994-9DFC-7FD907FACFE7}" destId="{741C8CF7-FA30-4498-873E-CA141F6DF484}" srcOrd="18" destOrd="0" presId="urn:microsoft.com/office/officeart/2005/8/layout/radial1"/>
    <dgm:cxn modelId="{F6BD697F-71D7-4278-814C-BA9C511E0D17}" type="presParOf" srcId="{B4F9F2E2-1642-4994-9DFC-7FD907FACFE7}" destId="{0EBF915F-2821-4804-AA93-E149C6114A4B}" srcOrd="19" destOrd="0" presId="urn:microsoft.com/office/officeart/2005/8/layout/radial1"/>
    <dgm:cxn modelId="{D382F917-ACCE-4E82-B78D-80834A6174C0}" type="presParOf" srcId="{0EBF915F-2821-4804-AA93-E149C6114A4B}" destId="{92AB4EB4-F048-4A0B-8F6D-A72C054CED78}" srcOrd="0" destOrd="0" presId="urn:microsoft.com/office/officeart/2005/8/layout/radial1"/>
    <dgm:cxn modelId="{EAFEE37B-567A-46DD-9056-4715613F7DEA}" type="presParOf" srcId="{B4F9F2E2-1642-4994-9DFC-7FD907FACFE7}" destId="{C3612207-132B-4CEC-871D-C3EEBC12A8C0}" srcOrd="20" destOrd="0" presId="urn:microsoft.com/office/officeart/2005/8/layout/radial1"/>
    <dgm:cxn modelId="{6ACED831-A2C3-4961-9B17-93E2F074A2A5}" type="presParOf" srcId="{B4F9F2E2-1642-4994-9DFC-7FD907FACFE7}" destId="{DD2FD7D4-C1A9-4B0B-B6E5-5AA18D75DC95}" srcOrd="21" destOrd="0" presId="urn:microsoft.com/office/officeart/2005/8/layout/radial1"/>
    <dgm:cxn modelId="{FA32ECF0-C09D-4A0E-B3D5-65B1254595C2}" type="presParOf" srcId="{DD2FD7D4-C1A9-4B0B-B6E5-5AA18D75DC95}" destId="{29FFD261-2D6D-4082-98A0-81178608887C}" srcOrd="0" destOrd="0" presId="urn:microsoft.com/office/officeart/2005/8/layout/radial1"/>
    <dgm:cxn modelId="{27B333FC-CCAF-414E-8A9A-F71D4BA99056}" type="presParOf" srcId="{B4F9F2E2-1642-4994-9DFC-7FD907FACFE7}" destId="{77CBE11E-0B40-4402-BCC4-589E0A3BA87A}" srcOrd="22" destOrd="0" presId="urn:microsoft.com/office/officeart/2005/8/layout/radial1"/>
    <dgm:cxn modelId="{F3B31430-E3DE-4E7E-A5FE-86D9C47959C5}" type="presParOf" srcId="{B4F9F2E2-1642-4994-9DFC-7FD907FACFE7}" destId="{C51650D2-310E-4536-B9FE-79F6B1F5D465}" srcOrd="23" destOrd="0" presId="urn:microsoft.com/office/officeart/2005/8/layout/radial1"/>
    <dgm:cxn modelId="{2A452CEA-DF8B-44A6-A962-8FEB80FB61C4}" type="presParOf" srcId="{C51650D2-310E-4536-B9FE-79F6B1F5D465}" destId="{9F9645D0-9899-4F08-8859-1D836767F8C5}" srcOrd="0" destOrd="0" presId="urn:microsoft.com/office/officeart/2005/8/layout/radial1"/>
    <dgm:cxn modelId="{3BD77B06-28FF-477B-ADCF-E61FDF60CBA5}" type="presParOf" srcId="{B4F9F2E2-1642-4994-9DFC-7FD907FACFE7}" destId="{A25F6751-8296-4C7E-BEC8-8AAA5B4DE453}" srcOrd="2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8D9CA7-4A5E-45F4-B3C5-F0553E7E246A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BAA751-909C-46AC-B38F-74B0F811A19C}">
      <dgm:prSet phldrT="[Текст]" phldr="1"/>
      <dgm:spPr/>
      <dgm:t>
        <a:bodyPr/>
        <a:lstStyle/>
        <a:p>
          <a:endParaRPr lang="ru-RU" dirty="0"/>
        </a:p>
      </dgm:t>
    </dgm:pt>
    <dgm:pt modelId="{6F2EFE61-C406-495D-A182-F4F8E0995068}" type="parTrans" cxnId="{7BDE0662-577F-4B4F-9724-B89D9B81499F}">
      <dgm:prSet/>
      <dgm:spPr/>
      <dgm:t>
        <a:bodyPr/>
        <a:lstStyle/>
        <a:p>
          <a:endParaRPr lang="ru-RU"/>
        </a:p>
      </dgm:t>
    </dgm:pt>
    <dgm:pt modelId="{C9A8493D-48EE-4995-A570-F548057B185C}" type="sibTrans" cxnId="{7BDE0662-577F-4B4F-9724-B89D9B81499F}">
      <dgm:prSet/>
      <dgm:spPr/>
      <dgm:t>
        <a:bodyPr/>
        <a:lstStyle/>
        <a:p>
          <a:endParaRPr lang="ru-RU"/>
        </a:p>
      </dgm:t>
    </dgm:pt>
    <dgm:pt modelId="{ECFF01DE-3B3B-4643-A1E9-A8FEF7569EE0}">
      <dgm:prSet phldrT="[Текст]" phldr="1"/>
      <dgm:spPr/>
      <dgm:t>
        <a:bodyPr/>
        <a:lstStyle/>
        <a:p>
          <a:endParaRPr lang="ru-RU"/>
        </a:p>
      </dgm:t>
    </dgm:pt>
    <dgm:pt modelId="{3625766C-7414-4166-A328-9F443015102F}" type="parTrans" cxnId="{8775305B-E57B-454F-AE0B-EAA095899B6D}">
      <dgm:prSet/>
      <dgm:spPr/>
      <dgm:t>
        <a:bodyPr/>
        <a:lstStyle/>
        <a:p>
          <a:endParaRPr lang="ru-RU"/>
        </a:p>
      </dgm:t>
    </dgm:pt>
    <dgm:pt modelId="{A3E1530F-6E24-4D03-9398-80AF091045FA}" type="sibTrans" cxnId="{8775305B-E57B-454F-AE0B-EAA095899B6D}">
      <dgm:prSet/>
      <dgm:spPr/>
      <dgm:t>
        <a:bodyPr/>
        <a:lstStyle/>
        <a:p>
          <a:endParaRPr lang="ru-RU"/>
        </a:p>
      </dgm:t>
    </dgm:pt>
    <dgm:pt modelId="{781B7046-96C0-4BDF-9F69-5DA7D53A5812}">
      <dgm:prSet phldrT="[Текст]" phldr="1"/>
      <dgm:spPr/>
      <dgm:t>
        <a:bodyPr/>
        <a:lstStyle/>
        <a:p>
          <a:endParaRPr lang="ru-RU"/>
        </a:p>
      </dgm:t>
    </dgm:pt>
    <dgm:pt modelId="{3351945B-3D4D-45BE-9F23-BFB34C73A496}" type="parTrans" cxnId="{F755062C-2C4B-4F48-AAE6-FB42767CCB1F}">
      <dgm:prSet/>
      <dgm:spPr/>
      <dgm:t>
        <a:bodyPr/>
        <a:lstStyle/>
        <a:p>
          <a:endParaRPr lang="ru-RU"/>
        </a:p>
      </dgm:t>
    </dgm:pt>
    <dgm:pt modelId="{0FA50AA5-A3C8-4582-8E38-9F4F7AC9D58B}" type="sibTrans" cxnId="{F755062C-2C4B-4F48-AAE6-FB42767CCB1F}">
      <dgm:prSet/>
      <dgm:spPr/>
      <dgm:t>
        <a:bodyPr/>
        <a:lstStyle/>
        <a:p>
          <a:endParaRPr lang="ru-RU"/>
        </a:p>
      </dgm:t>
    </dgm:pt>
    <dgm:pt modelId="{2CE93897-A0F1-486C-A04E-3B1ABC1C682F}">
      <dgm:prSet phldrT="[Текст]" phldr="1"/>
      <dgm:spPr/>
      <dgm:t>
        <a:bodyPr/>
        <a:lstStyle/>
        <a:p>
          <a:endParaRPr lang="ru-RU" dirty="0"/>
        </a:p>
      </dgm:t>
    </dgm:pt>
    <dgm:pt modelId="{5DB7969E-3846-4722-BD02-23D83FCBF392}" type="parTrans" cxnId="{E1E6662C-6E72-4857-B4E1-5DDF16586DFA}">
      <dgm:prSet/>
      <dgm:spPr/>
      <dgm:t>
        <a:bodyPr/>
        <a:lstStyle/>
        <a:p>
          <a:endParaRPr lang="ru-RU"/>
        </a:p>
      </dgm:t>
    </dgm:pt>
    <dgm:pt modelId="{47206863-4580-4B51-B012-63230B453649}" type="sibTrans" cxnId="{E1E6662C-6E72-4857-B4E1-5DDF16586DFA}">
      <dgm:prSet/>
      <dgm:spPr/>
      <dgm:t>
        <a:bodyPr/>
        <a:lstStyle/>
        <a:p>
          <a:endParaRPr lang="ru-RU"/>
        </a:p>
      </dgm:t>
    </dgm:pt>
    <dgm:pt modelId="{2EB6DC15-847F-411B-8E6C-03239BFFBB9B}">
      <dgm:prSet/>
      <dgm:spPr/>
      <dgm:t>
        <a:bodyPr/>
        <a:lstStyle/>
        <a:p>
          <a:endParaRPr lang="ru-RU"/>
        </a:p>
      </dgm:t>
    </dgm:pt>
    <dgm:pt modelId="{F4EFAC7C-248A-4D40-9FE3-CA06B1C32F67}" type="parTrans" cxnId="{C0C0AF50-BF5C-49BB-AE71-F5028A0D4CF1}">
      <dgm:prSet/>
      <dgm:spPr/>
      <dgm:t>
        <a:bodyPr/>
        <a:lstStyle/>
        <a:p>
          <a:endParaRPr lang="ru-RU"/>
        </a:p>
      </dgm:t>
    </dgm:pt>
    <dgm:pt modelId="{48CE2105-ED10-40D0-A493-66DF4CCA11E2}" type="sibTrans" cxnId="{C0C0AF50-BF5C-49BB-AE71-F5028A0D4CF1}">
      <dgm:prSet/>
      <dgm:spPr/>
      <dgm:t>
        <a:bodyPr/>
        <a:lstStyle/>
        <a:p>
          <a:endParaRPr lang="ru-RU"/>
        </a:p>
      </dgm:t>
    </dgm:pt>
    <dgm:pt modelId="{8BF48507-812C-4A5B-BA0B-C80FBA6070C6}">
      <dgm:prSet/>
      <dgm:spPr/>
      <dgm:t>
        <a:bodyPr/>
        <a:lstStyle/>
        <a:p>
          <a:endParaRPr lang="ru-RU"/>
        </a:p>
      </dgm:t>
    </dgm:pt>
    <dgm:pt modelId="{E040B997-C02E-4564-B3F4-7E4DAA40BAC7}" type="parTrans" cxnId="{A65DEDFE-9CE8-460A-9026-D27C2308BC33}">
      <dgm:prSet/>
      <dgm:spPr/>
      <dgm:t>
        <a:bodyPr/>
        <a:lstStyle/>
        <a:p>
          <a:endParaRPr lang="ru-RU"/>
        </a:p>
      </dgm:t>
    </dgm:pt>
    <dgm:pt modelId="{E8D833BF-12F8-493D-9000-81855546FA29}" type="sibTrans" cxnId="{A65DEDFE-9CE8-460A-9026-D27C2308BC33}">
      <dgm:prSet/>
      <dgm:spPr/>
      <dgm:t>
        <a:bodyPr/>
        <a:lstStyle/>
        <a:p>
          <a:endParaRPr lang="ru-RU"/>
        </a:p>
      </dgm:t>
    </dgm:pt>
    <dgm:pt modelId="{46FEB3C8-6860-4DCF-A2DC-14CC37A7296A}">
      <dgm:prSet/>
      <dgm:spPr/>
      <dgm:t>
        <a:bodyPr/>
        <a:lstStyle/>
        <a:p>
          <a:endParaRPr lang="ru-RU"/>
        </a:p>
      </dgm:t>
    </dgm:pt>
    <dgm:pt modelId="{706B66D1-97FF-4B1F-A491-FF1D75F3BA97}" type="parTrans" cxnId="{9FA69EBC-559B-4F92-AB1E-7D72120CC38C}">
      <dgm:prSet/>
      <dgm:spPr/>
      <dgm:t>
        <a:bodyPr/>
        <a:lstStyle/>
        <a:p>
          <a:endParaRPr lang="ru-RU"/>
        </a:p>
      </dgm:t>
    </dgm:pt>
    <dgm:pt modelId="{9DACDAE4-A095-4DD4-9CE5-D08C67BD8609}" type="sibTrans" cxnId="{9FA69EBC-559B-4F92-AB1E-7D72120CC38C}">
      <dgm:prSet/>
      <dgm:spPr/>
      <dgm:t>
        <a:bodyPr/>
        <a:lstStyle/>
        <a:p>
          <a:endParaRPr lang="ru-RU"/>
        </a:p>
      </dgm:t>
    </dgm:pt>
    <dgm:pt modelId="{9262036F-D29E-41F6-B2EA-E6858B5FC545}" type="pres">
      <dgm:prSet presAssocID="{508D9CA7-4A5E-45F4-B3C5-F0553E7E246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919C28-B983-4CDF-8CE4-EA78B09C0264}" type="pres">
      <dgm:prSet presAssocID="{42BAA751-909C-46AC-B38F-74B0F811A19C}" presName="centerShape" presStyleLbl="node0" presStyleIdx="0" presStyleCnt="1"/>
      <dgm:spPr/>
      <dgm:t>
        <a:bodyPr/>
        <a:lstStyle/>
        <a:p>
          <a:endParaRPr lang="ru-RU"/>
        </a:p>
      </dgm:t>
    </dgm:pt>
    <dgm:pt modelId="{1405E127-E430-497F-930B-613F08E0379C}" type="pres">
      <dgm:prSet presAssocID="{3625766C-7414-4166-A328-9F443015102F}" presName="Name9" presStyleLbl="parChTrans1D2" presStyleIdx="0" presStyleCnt="6"/>
      <dgm:spPr/>
      <dgm:t>
        <a:bodyPr/>
        <a:lstStyle/>
        <a:p>
          <a:endParaRPr lang="ru-RU"/>
        </a:p>
      </dgm:t>
    </dgm:pt>
    <dgm:pt modelId="{894FFBFF-BA98-4CF5-880B-50FD7407BA25}" type="pres">
      <dgm:prSet presAssocID="{3625766C-7414-4166-A328-9F443015102F}" presName="connTx" presStyleLbl="parChTrans1D2" presStyleIdx="0" presStyleCnt="6"/>
      <dgm:spPr/>
      <dgm:t>
        <a:bodyPr/>
        <a:lstStyle/>
        <a:p>
          <a:endParaRPr lang="ru-RU"/>
        </a:p>
      </dgm:t>
    </dgm:pt>
    <dgm:pt modelId="{B0699314-146F-44EA-B3B1-B3814AC0ADD6}" type="pres">
      <dgm:prSet presAssocID="{ECFF01DE-3B3B-4643-A1E9-A8FEF7569EE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DA4A4-E580-4C27-A1F7-76A0CEBD104E}" type="pres">
      <dgm:prSet presAssocID="{3351945B-3D4D-45BE-9F23-BFB34C73A496}" presName="Name9" presStyleLbl="parChTrans1D2" presStyleIdx="1" presStyleCnt="6"/>
      <dgm:spPr/>
      <dgm:t>
        <a:bodyPr/>
        <a:lstStyle/>
        <a:p>
          <a:endParaRPr lang="ru-RU"/>
        </a:p>
      </dgm:t>
    </dgm:pt>
    <dgm:pt modelId="{30A65CB5-C5FA-40AF-B750-C92F93A8828D}" type="pres">
      <dgm:prSet presAssocID="{3351945B-3D4D-45BE-9F23-BFB34C73A496}" presName="connTx" presStyleLbl="parChTrans1D2" presStyleIdx="1" presStyleCnt="6"/>
      <dgm:spPr/>
      <dgm:t>
        <a:bodyPr/>
        <a:lstStyle/>
        <a:p>
          <a:endParaRPr lang="ru-RU"/>
        </a:p>
      </dgm:t>
    </dgm:pt>
    <dgm:pt modelId="{AE00E514-EE69-4F83-B66B-1387D11B5722}" type="pres">
      <dgm:prSet presAssocID="{781B7046-96C0-4BDF-9F69-5DA7D53A581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2A5F3-44D0-4BFE-9C85-8FEF94736789}" type="pres">
      <dgm:prSet presAssocID="{5DB7969E-3846-4722-BD02-23D83FCBF392}" presName="Name9" presStyleLbl="parChTrans1D2" presStyleIdx="2" presStyleCnt="6"/>
      <dgm:spPr/>
      <dgm:t>
        <a:bodyPr/>
        <a:lstStyle/>
        <a:p>
          <a:endParaRPr lang="ru-RU"/>
        </a:p>
      </dgm:t>
    </dgm:pt>
    <dgm:pt modelId="{6CBD4629-2494-4720-A6B8-0FDD437FBD3B}" type="pres">
      <dgm:prSet presAssocID="{5DB7969E-3846-4722-BD02-23D83FCBF392}" presName="connTx" presStyleLbl="parChTrans1D2" presStyleIdx="2" presStyleCnt="6"/>
      <dgm:spPr/>
      <dgm:t>
        <a:bodyPr/>
        <a:lstStyle/>
        <a:p>
          <a:endParaRPr lang="ru-RU"/>
        </a:p>
      </dgm:t>
    </dgm:pt>
    <dgm:pt modelId="{24B8C0EC-E8E4-45BC-B2EA-E2C85D707FD5}" type="pres">
      <dgm:prSet presAssocID="{2CE93897-A0F1-486C-A04E-3B1ABC1C682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6B5FE-0193-4D22-B0D7-DF2A8866AA30}" type="pres">
      <dgm:prSet presAssocID="{E040B997-C02E-4564-B3F4-7E4DAA40BAC7}" presName="Name9" presStyleLbl="parChTrans1D2" presStyleIdx="3" presStyleCnt="6"/>
      <dgm:spPr/>
      <dgm:t>
        <a:bodyPr/>
        <a:lstStyle/>
        <a:p>
          <a:endParaRPr lang="ru-RU"/>
        </a:p>
      </dgm:t>
    </dgm:pt>
    <dgm:pt modelId="{A1D97C6E-39EA-4BDE-BEA1-4A123A451ABA}" type="pres">
      <dgm:prSet presAssocID="{E040B997-C02E-4564-B3F4-7E4DAA40BAC7}" presName="connTx" presStyleLbl="parChTrans1D2" presStyleIdx="3" presStyleCnt="6"/>
      <dgm:spPr/>
      <dgm:t>
        <a:bodyPr/>
        <a:lstStyle/>
        <a:p>
          <a:endParaRPr lang="ru-RU"/>
        </a:p>
      </dgm:t>
    </dgm:pt>
    <dgm:pt modelId="{A18BB5F7-D43B-4F30-8C70-8E84EA3324A6}" type="pres">
      <dgm:prSet presAssocID="{8BF48507-812C-4A5B-BA0B-C80FBA6070C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76469-7D3E-4D3C-910D-2418C4C37D5F}" type="pres">
      <dgm:prSet presAssocID="{F4EFAC7C-248A-4D40-9FE3-CA06B1C32F67}" presName="Name9" presStyleLbl="parChTrans1D2" presStyleIdx="4" presStyleCnt="6"/>
      <dgm:spPr/>
      <dgm:t>
        <a:bodyPr/>
        <a:lstStyle/>
        <a:p>
          <a:endParaRPr lang="ru-RU"/>
        </a:p>
      </dgm:t>
    </dgm:pt>
    <dgm:pt modelId="{01AD190F-54DA-4AE5-9987-C7E5AD72A398}" type="pres">
      <dgm:prSet presAssocID="{F4EFAC7C-248A-4D40-9FE3-CA06B1C32F6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F3CD716-F1FB-4D3F-8259-D435E3FC4ABD}" type="pres">
      <dgm:prSet presAssocID="{2EB6DC15-847F-411B-8E6C-03239BFFBB9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C2B2F5-EADF-4382-B2D1-DF7B219D9DF2}" type="pres">
      <dgm:prSet presAssocID="{706B66D1-97FF-4B1F-A491-FF1D75F3BA97}" presName="Name9" presStyleLbl="parChTrans1D2" presStyleIdx="5" presStyleCnt="6"/>
      <dgm:spPr/>
      <dgm:t>
        <a:bodyPr/>
        <a:lstStyle/>
        <a:p>
          <a:endParaRPr lang="ru-RU"/>
        </a:p>
      </dgm:t>
    </dgm:pt>
    <dgm:pt modelId="{CFB3E519-76AA-43A6-B4B6-E502A2E3A9E2}" type="pres">
      <dgm:prSet presAssocID="{706B66D1-97FF-4B1F-A491-FF1D75F3BA97}" presName="connTx" presStyleLbl="parChTrans1D2" presStyleIdx="5" presStyleCnt="6"/>
      <dgm:spPr/>
      <dgm:t>
        <a:bodyPr/>
        <a:lstStyle/>
        <a:p>
          <a:endParaRPr lang="ru-RU"/>
        </a:p>
      </dgm:t>
    </dgm:pt>
    <dgm:pt modelId="{28B7D649-7D8C-40AE-B5B0-409E7CEAEC86}" type="pres">
      <dgm:prSet presAssocID="{46FEB3C8-6860-4DCF-A2DC-14CC37A7296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E6662C-6E72-4857-B4E1-5DDF16586DFA}" srcId="{42BAA751-909C-46AC-B38F-74B0F811A19C}" destId="{2CE93897-A0F1-486C-A04E-3B1ABC1C682F}" srcOrd="2" destOrd="0" parTransId="{5DB7969E-3846-4722-BD02-23D83FCBF392}" sibTransId="{47206863-4580-4B51-B012-63230B453649}"/>
    <dgm:cxn modelId="{8775305B-E57B-454F-AE0B-EAA095899B6D}" srcId="{42BAA751-909C-46AC-B38F-74B0F811A19C}" destId="{ECFF01DE-3B3B-4643-A1E9-A8FEF7569EE0}" srcOrd="0" destOrd="0" parTransId="{3625766C-7414-4166-A328-9F443015102F}" sibTransId="{A3E1530F-6E24-4D03-9398-80AF091045FA}"/>
    <dgm:cxn modelId="{28E46FEF-6621-4350-B92F-537426B266FD}" type="presOf" srcId="{ECFF01DE-3B3B-4643-A1E9-A8FEF7569EE0}" destId="{B0699314-146F-44EA-B3B1-B3814AC0ADD6}" srcOrd="0" destOrd="0" presId="urn:microsoft.com/office/officeart/2005/8/layout/radial1"/>
    <dgm:cxn modelId="{C0C0AF50-BF5C-49BB-AE71-F5028A0D4CF1}" srcId="{42BAA751-909C-46AC-B38F-74B0F811A19C}" destId="{2EB6DC15-847F-411B-8E6C-03239BFFBB9B}" srcOrd="4" destOrd="0" parTransId="{F4EFAC7C-248A-4D40-9FE3-CA06B1C32F67}" sibTransId="{48CE2105-ED10-40D0-A493-66DF4CCA11E2}"/>
    <dgm:cxn modelId="{5693C2E7-4F3E-4415-B74F-18800A66B276}" type="presOf" srcId="{42BAA751-909C-46AC-B38F-74B0F811A19C}" destId="{7A919C28-B983-4CDF-8CE4-EA78B09C0264}" srcOrd="0" destOrd="0" presId="urn:microsoft.com/office/officeart/2005/8/layout/radial1"/>
    <dgm:cxn modelId="{D1C49119-6775-4BEE-B77C-85C268EA11EE}" type="presOf" srcId="{5DB7969E-3846-4722-BD02-23D83FCBF392}" destId="{3332A5F3-44D0-4BFE-9C85-8FEF94736789}" srcOrd="0" destOrd="0" presId="urn:microsoft.com/office/officeart/2005/8/layout/radial1"/>
    <dgm:cxn modelId="{7CCF6633-F9E1-4717-ABD4-6788681021C2}" type="presOf" srcId="{706B66D1-97FF-4B1F-A491-FF1D75F3BA97}" destId="{CFB3E519-76AA-43A6-B4B6-E502A2E3A9E2}" srcOrd="1" destOrd="0" presId="urn:microsoft.com/office/officeart/2005/8/layout/radial1"/>
    <dgm:cxn modelId="{FF21798D-2D7D-44EF-86D8-35196C1046AB}" type="presOf" srcId="{E040B997-C02E-4564-B3F4-7E4DAA40BAC7}" destId="{B486B5FE-0193-4D22-B0D7-DF2A8866AA30}" srcOrd="0" destOrd="0" presId="urn:microsoft.com/office/officeart/2005/8/layout/radial1"/>
    <dgm:cxn modelId="{CAC06CFF-7548-4302-A064-6F6F43B75F7B}" type="presOf" srcId="{E040B997-C02E-4564-B3F4-7E4DAA40BAC7}" destId="{A1D97C6E-39EA-4BDE-BEA1-4A123A451ABA}" srcOrd="1" destOrd="0" presId="urn:microsoft.com/office/officeart/2005/8/layout/radial1"/>
    <dgm:cxn modelId="{9FA69EBC-559B-4F92-AB1E-7D72120CC38C}" srcId="{42BAA751-909C-46AC-B38F-74B0F811A19C}" destId="{46FEB3C8-6860-4DCF-A2DC-14CC37A7296A}" srcOrd="5" destOrd="0" parTransId="{706B66D1-97FF-4B1F-A491-FF1D75F3BA97}" sibTransId="{9DACDAE4-A095-4DD4-9CE5-D08C67BD8609}"/>
    <dgm:cxn modelId="{D8C9FCBE-0C71-453C-B749-BA5DF7ED7099}" type="presOf" srcId="{3351945B-3D4D-45BE-9F23-BFB34C73A496}" destId="{30A65CB5-C5FA-40AF-B750-C92F93A8828D}" srcOrd="1" destOrd="0" presId="urn:microsoft.com/office/officeart/2005/8/layout/radial1"/>
    <dgm:cxn modelId="{22D0E60F-EFC0-4217-AC9C-0E406287C81B}" type="presOf" srcId="{3625766C-7414-4166-A328-9F443015102F}" destId="{894FFBFF-BA98-4CF5-880B-50FD7407BA25}" srcOrd="1" destOrd="0" presId="urn:microsoft.com/office/officeart/2005/8/layout/radial1"/>
    <dgm:cxn modelId="{43F25D24-0C55-4EED-9CC3-4B15024AA645}" type="presOf" srcId="{781B7046-96C0-4BDF-9F69-5DA7D53A5812}" destId="{AE00E514-EE69-4F83-B66B-1387D11B5722}" srcOrd="0" destOrd="0" presId="urn:microsoft.com/office/officeart/2005/8/layout/radial1"/>
    <dgm:cxn modelId="{CBD01FCD-C9A5-4BDE-88FD-3D92925810DA}" type="presOf" srcId="{3625766C-7414-4166-A328-9F443015102F}" destId="{1405E127-E430-497F-930B-613F08E0379C}" srcOrd="0" destOrd="0" presId="urn:microsoft.com/office/officeart/2005/8/layout/radial1"/>
    <dgm:cxn modelId="{F755062C-2C4B-4F48-AAE6-FB42767CCB1F}" srcId="{42BAA751-909C-46AC-B38F-74B0F811A19C}" destId="{781B7046-96C0-4BDF-9F69-5DA7D53A5812}" srcOrd="1" destOrd="0" parTransId="{3351945B-3D4D-45BE-9F23-BFB34C73A496}" sibTransId="{0FA50AA5-A3C8-4582-8E38-9F4F7AC9D58B}"/>
    <dgm:cxn modelId="{A65DEDFE-9CE8-460A-9026-D27C2308BC33}" srcId="{42BAA751-909C-46AC-B38F-74B0F811A19C}" destId="{8BF48507-812C-4A5B-BA0B-C80FBA6070C6}" srcOrd="3" destOrd="0" parTransId="{E040B997-C02E-4564-B3F4-7E4DAA40BAC7}" sibTransId="{E8D833BF-12F8-493D-9000-81855546FA29}"/>
    <dgm:cxn modelId="{9C324317-ADF9-4BA3-921C-A4A4E5050A2C}" type="presOf" srcId="{F4EFAC7C-248A-4D40-9FE3-CA06B1C32F67}" destId="{06776469-7D3E-4D3C-910D-2418C4C37D5F}" srcOrd="0" destOrd="0" presId="urn:microsoft.com/office/officeart/2005/8/layout/radial1"/>
    <dgm:cxn modelId="{5A19D470-14E3-4165-92B3-271988893D13}" type="presOf" srcId="{706B66D1-97FF-4B1F-A491-FF1D75F3BA97}" destId="{90C2B2F5-EADF-4382-B2D1-DF7B219D9DF2}" srcOrd="0" destOrd="0" presId="urn:microsoft.com/office/officeart/2005/8/layout/radial1"/>
    <dgm:cxn modelId="{F3276481-64B6-4D9E-9883-73AF9CD13DA8}" type="presOf" srcId="{2EB6DC15-847F-411B-8E6C-03239BFFBB9B}" destId="{EF3CD716-F1FB-4D3F-8259-D435E3FC4ABD}" srcOrd="0" destOrd="0" presId="urn:microsoft.com/office/officeart/2005/8/layout/radial1"/>
    <dgm:cxn modelId="{CEAAA063-FDB9-497C-A379-333A757D6A0C}" type="presOf" srcId="{5DB7969E-3846-4722-BD02-23D83FCBF392}" destId="{6CBD4629-2494-4720-A6B8-0FDD437FBD3B}" srcOrd="1" destOrd="0" presId="urn:microsoft.com/office/officeart/2005/8/layout/radial1"/>
    <dgm:cxn modelId="{355C8B17-E60E-4C3B-B58B-DA42EF5AC899}" type="presOf" srcId="{2CE93897-A0F1-486C-A04E-3B1ABC1C682F}" destId="{24B8C0EC-E8E4-45BC-B2EA-E2C85D707FD5}" srcOrd="0" destOrd="0" presId="urn:microsoft.com/office/officeart/2005/8/layout/radial1"/>
    <dgm:cxn modelId="{6B14445E-3733-4BD9-82CA-664CB4EA9A2D}" type="presOf" srcId="{46FEB3C8-6860-4DCF-A2DC-14CC37A7296A}" destId="{28B7D649-7D8C-40AE-B5B0-409E7CEAEC86}" srcOrd="0" destOrd="0" presId="urn:microsoft.com/office/officeart/2005/8/layout/radial1"/>
    <dgm:cxn modelId="{7BDE0662-577F-4B4F-9724-B89D9B81499F}" srcId="{508D9CA7-4A5E-45F4-B3C5-F0553E7E246A}" destId="{42BAA751-909C-46AC-B38F-74B0F811A19C}" srcOrd="0" destOrd="0" parTransId="{6F2EFE61-C406-495D-A182-F4F8E0995068}" sibTransId="{C9A8493D-48EE-4995-A570-F548057B185C}"/>
    <dgm:cxn modelId="{4C1B90E1-ECD2-4AB8-8237-27A35A87A360}" type="presOf" srcId="{508D9CA7-4A5E-45F4-B3C5-F0553E7E246A}" destId="{9262036F-D29E-41F6-B2EA-E6858B5FC545}" srcOrd="0" destOrd="0" presId="urn:microsoft.com/office/officeart/2005/8/layout/radial1"/>
    <dgm:cxn modelId="{F2F5CDDF-3129-494F-9A75-BE93B9D639FE}" type="presOf" srcId="{3351945B-3D4D-45BE-9F23-BFB34C73A496}" destId="{742DA4A4-E580-4C27-A1F7-76A0CEBD104E}" srcOrd="0" destOrd="0" presId="urn:microsoft.com/office/officeart/2005/8/layout/radial1"/>
    <dgm:cxn modelId="{53BDA0F0-9AE8-42D8-AEA6-49AF770EC02A}" type="presOf" srcId="{8BF48507-812C-4A5B-BA0B-C80FBA6070C6}" destId="{A18BB5F7-D43B-4F30-8C70-8E84EA3324A6}" srcOrd="0" destOrd="0" presId="urn:microsoft.com/office/officeart/2005/8/layout/radial1"/>
    <dgm:cxn modelId="{B5E99B8B-EE4B-4B2D-BDB6-4A72013E5FDE}" type="presOf" srcId="{F4EFAC7C-248A-4D40-9FE3-CA06B1C32F67}" destId="{01AD190F-54DA-4AE5-9987-C7E5AD72A398}" srcOrd="1" destOrd="0" presId="urn:microsoft.com/office/officeart/2005/8/layout/radial1"/>
    <dgm:cxn modelId="{7D283BBE-68DF-4BBD-BAD7-BFC967A037D6}" type="presParOf" srcId="{9262036F-D29E-41F6-B2EA-E6858B5FC545}" destId="{7A919C28-B983-4CDF-8CE4-EA78B09C0264}" srcOrd="0" destOrd="0" presId="urn:microsoft.com/office/officeart/2005/8/layout/radial1"/>
    <dgm:cxn modelId="{31863833-08D4-4748-B4EF-669534D2A915}" type="presParOf" srcId="{9262036F-D29E-41F6-B2EA-E6858B5FC545}" destId="{1405E127-E430-497F-930B-613F08E0379C}" srcOrd="1" destOrd="0" presId="urn:microsoft.com/office/officeart/2005/8/layout/radial1"/>
    <dgm:cxn modelId="{17D4C15A-35F5-45BA-80A2-E1B80F4E7E4E}" type="presParOf" srcId="{1405E127-E430-497F-930B-613F08E0379C}" destId="{894FFBFF-BA98-4CF5-880B-50FD7407BA25}" srcOrd="0" destOrd="0" presId="urn:microsoft.com/office/officeart/2005/8/layout/radial1"/>
    <dgm:cxn modelId="{5A46F34B-8A88-447C-8E67-7F806CB92A0B}" type="presParOf" srcId="{9262036F-D29E-41F6-B2EA-E6858B5FC545}" destId="{B0699314-146F-44EA-B3B1-B3814AC0ADD6}" srcOrd="2" destOrd="0" presId="urn:microsoft.com/office/officeart/2005/8/layout/radial1"/>
    <dgm:cxn modelId="{101C7DE6-8A16-44DB-A8AB-6E000F7228E8}" type="presParOf" srcId="{9262036F-D29E-41F6-B2EA-E6858B5FC545}" destId="{742DA4A4-E580-4C27-A1F7-76A0CEBD104E}" srcOrd="3" destOrd="0" presId="urn:microsoft.com/office/officeart/2005/8/layout/radial1"/>
    <dgm:cxn modelId="{3DBA89B5-0824-43F8-882C-B1812EB60B7A}" type="presParOf" srcId="{742DA4A4-E580-4C27-A1F7-76A0CEBD104E}" destId="{30A65CB5-C5FA-40AF-B750-C92F93A8828D}" srcOrd="0" destOrd="0" presId="urn:microsoft.com/office/officeart/2005/8/layout/radial1"/>
    <dgm:cxn modelId="{2F090D2E-B5DE-4DA1-AF72-ABB75BEA3348}" type="presParOf" srcId="{9262036F-D29E-41F6-B2EA-E6858B5FC545}" destId="{AE00E514-EE69-4F83-B66B-1387D11B5722}" srcOrd="4" destOrd="0" presId="urn:microsoft.com/office/officeart/2005/8/layout/radial1"/>
    <dgm:cxn modelId="{86FD2E4D-B857-4D0D-A9D6-0B070F78D768}" type="presParOf" srcId="{9262036F-D29E-41F6-B2EA-E6858B5FC545}" destId="{3332A5F3-44D0-4BFE-9C85-8FEF94736789}" srcOrd="5" destOrd="0" presId="urn:microsoft.com/office/officeart/2005/8/layout/radial1"/>
    <dgm:cxn modelId="{FCC5037D-D832-4656-8384-9F77AC43E286}" type="presParOf" srcId="{3332A5F3-44D0-4BFE-9C85-8FEF94736789}" destId="{6CBD4629-2494-4720-A6B8-0FDD437FBD3B}" srcOrd="0" destOrd="0" presId="urn:microsoft.com/office/officeart/2005/8/layout/radial1"/>
    <dgm:cxn modelId="{1B75787A-C751-4574-A22E-2F53C4BC7EE5}" type="presParOf" srcId="{9262036F-D29E-41F6-B2EA-E6858B5FC545}" destId="{24B8C0EC-E8E4-45BC-B2EA-E2C85D707FD5}" srcOrd="6" destOrd="0" presId="urn:microsoft.com/office/officeart/2005/8/layout/radial1"/>
    <dgm:cxn modelId="{8CC6F7B1-11FB-40B4-B769-9E04961C39C3}" type="presParOf" srcId="{9262036F-D29E-41F6-B2EA-E6858B5FC545}" destId="{B486B5FE-0193-4D22-B0D7-DF2A8866AA30}" srcOrd="7" destOrd="0" presId="urn:microsoft.com/office/officeart/2005/8/layout/radial1"/>
    <dgm:cxn modelId="{3DD79220-97DE-4E4C-8ACE-2D47AFCB9251}" type="presParOf" srcId="{B486B5FE-0193-4D22-B0D7-DF2A8866AA30}" destId="{A1D97C6E-39EA-4BDE-BEA1-4A123A451ABA}" srcOrd="0" destOrd="0" presId="urn:microsoft.com/office/officeart/2005/8/layout/radial1"/>
    <dgm:cxn modelId="{F6037F94-12B4-4624-B785-5D5BD61D9793}" type="presParOf" srcId="{9262036F-D29E-41F6-B2EA-E6858B5FC545}" destId="{A18BB5F7-D43B-4F30-8C70-8E84EA3324A6}" srcOrd="8" destOrd="0" presId="urn:microsoft.com/office/officeart/2005/8/layout/radial1"/>
    <dgm:cxn modelId="{BE15DCA2-28E7-4957-8440-7DAE54E63139}" type="presParOf" srcId="{9262036F-D29E-41F6-B2EA-E6858B5FC545}" destId="{06776469-7D3E-4D3C-910D-2418C4C37D5F}" srcOrd="9" destOrd="0" presId="urn:microsoft.com/office/officeart/2005/8/layout/radial1"/>
    <dgm:cxn modelId="{B4071097-C8DA-4BDF-B048-06E6DBA41D3C}" type="presParOf" srcId="{06776469-7D3E-4D3C-910D-2418C4C37D5F}" destId="{01AD190F-54DA-4AE5-9987-C7E5AD72A398}" srcOrd="0" destOrd="0" presId="urn:microsoft.com/office/officeart/2005/8/layout/radial1"/>
    <dgm:cxn modelId="{5679A4D6-E409-4416-845F-0C49B34B405C}" type="presParOf" srcId="{9262036F-D29E-41F6-B2EA-E6858B5FC545}" destId="{EF3CD716-F1FB-4D3F-8259-D435E3FC4ABD}" srcOrd="10" destOrd="0" presId="urn:microsoft.com/office/officeart/2005/8/layout/radial1"/>
    <dgm:cxn modelId="{A2D104C3-5D54-45FE-BC69-5573D2B76FE7}" type="presParOf" srcId="{9262036F-D29E-41F6-B2EA-E6858B5FC545}" destId="{90C2B2F5-EADF-4382-B2D1-DF7B219D9DF2}" srcOrd="11" destOrd="0" presId="urn:microsoft.com/office/officeart/2005/8/layout/radial1"/>
    <dgm:cxn modelId="{C46B8ED3-CE90-4B90-9D2F-AAF87B8B1389}" type="presParOf" srcId="{90C2B2F5-EADF-4382-B2D1-DF7B219D9DF2}" destId="{CFB3E519-76AA-43A6-B4B6-E502A2E3A9E2}" srcOrd="0" destOrd="0" presId="urn:microsoft.com/office/officeart/2005/8/layout/radial1"/>
    <dgm:cxn modelId="{5CDDB1C8-0A7D-4B8C-8183-66E499A13EEC}" type="presParOf" srcId="{9262036F-D29E-41F6-B2EA-E6858B5FC545}" destId="{28B7D649-7D8C-40AE-B5B0-409E7CEAEC8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D5B27C-D9A6-4BA5-BF8F-3170D56EB31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A84751-1687-4B80-8F6B-D37C3FF90D94}">
      <dgm:prSet phldrT="[Текст]"/>
      <dgm:spPr/>
      <dgm:t>
        <a:bodyPr/>
        <a:lstStyle/>
        <a:p>
          <a:r>
            <a:rPr lang="ru-RU" dirty="0" smtClean="0"/>
            <a:t>Нарушения познавательной сферы</a:t>
          </a:r>
          <a:endParaRPr lang="ru-RU" dirty="0"/>
        </a:p>
      </dgm:t>
    </dgm:pt>
    <dgm:pt modelId="{9722A262-A050-4C6A-815B-98EC72EFDBCA}" type="parTrans" cxnId="{569734E3-B5D4-4297-9689-717FBA442ACD}">
      <dgm:prSet/>
      <dgm:spPr/>
      <dgm:t>
        <a:bodyPr/>
        <a:lstStyle/>
        <a:p>
          <a:endParaRPr lang="ru-RU"/>
        </a:p>
      </dgm:t>
    </dgm:pt>
    <dgm:pt modelId="{9F3E72F4-BE8E-455A-8DAD-0D3858A3EC00}" type="sibTrans" cxnId="{569734E3-B5D4-4297-9689-717FBA442ACD}">
      <dgm:prSet/>
      <dgm:spPr/>
      <dgm:t>
        <a:bodyPr/>
        <a:lstStyle/>
        <a:p>
          <a:endParaRPr lang="ru-RU"/>
        </a:p>
      </dgm:t>
    </dgm:pt>
    <dgm:pt modelId="{781B7664-367A-4AC8-AE55-4D11D6FADE2D}">
      <dgm:prSet phldrT="[Текст]"/>
      <dgm:spPr/>
      <dgm:t>
        <a:bodyPr/>
        <a:lstStyle/>
        <a:p>
          <a:r>
            <a:rPr lang="ru-RU" dirty="0" smtClean="0"/>
            <a:t>Консультация воспитателей по направлению работы с ребёнком</a:t>
          </a:r>
          <a:endParaRPr lang="ru-RU" dirty="0"/>
        </a:p>
      </dgm:t>
    </dgm:pt>
    <dgm:pt modelId="{F7AD5663-B76D-4E1A-BB6A-5E9BA7D7B4A1}" type="parTrans" cxnId="{2597B915-4184-433D-BAF7-A225F8FFB4EF}">
      <dgm:prSet/>
      <dgm:spPr/>
      <dgm:t>
        <a:bodyPr/>
        <a:lstStyle/>
        <a:p>
          <a:endParaRPr lang="ru-RU"/>
        </a:p>
      </dgm:t>
    </dgm:pt>
    <dgm:pt modelId="{3097BB4F-9AE4-4E2B-8CA7-B4C55C93AF5F}" type="sibTrans" cxnId="{2597B915-4184-433D-BAF7-A225F8FFB4EF}">
      <dgm:prSet/>
      <dgm:spPr/>
      <dgm:t>
        <a:bodyPr/>
        <a:lstStyle/>
        <a:p>
          <a:endParaRPr lang="ru-RU"/>
        </a:p>
      </dgm:t>
    </dgm:pt>
    <dgm:pt modelId="{2DF817EE-169A-45A6-A5E5-EE7C669D37AC}">
      <dgm:prSet phldrT="[Текст]"/>
      <dgm:spPr/>
      <dgm:t>
        <a:bodyPr/>
        <a:lstStyle/>
        <a:p>
          <a:r>
            <a:rPr lang="ru-RU" dirty="0" smtClean="0"/>
            <a:t>Индивидуальные развивающие занятия</a:t>
          </a:r>
          <a:endParaRPr lang="ru-RU" dirty="0"/>
        </a:p>
      </dgm:t>
    </dgm:pt>
    <dgm:pt modelId="{1AF5119A-7CF8-46AA-9763-24949BA6C6A5}" type="parTrans" cxnId="{F2A87B61-5EB0-4924-B563-FB888695C96C}">
      <dgm:prSet/>
      <dgm:spPr/>
      <dgm:t>
        <a:bodyPr/>
        <a:lstStyle/>
        <a:p>
          <a:endParaRPr lang="ru-RU"/>
        </a:p>
      </dgm:t>
    </dgm:pt>
    <dgm:pt modelId="{597B6B9E-4BD5-40C2-8BEC-13247B46BB3C}" type="sibTrans" cxnId="{F2A87B61-5EB0-4924-B563-FB888695C96C}">
      <dgm:prSet/>
      <dgm:spPr/>
      <dgm:t>
        <a:bodyPr/>
        <a:lstStyle/>
        <a:p>
          <a:endParaRPr lang="ru-RU"/>
        </a:p>
      </dgm:t>
    </dgm:pt>
    <dgm:pt modelId="{94A2180B-F313-40BB-B0DA-E4F96855BEC5}">
      <dgm:prSet phldrT="[Текст]"/>
      <dgm:spPr/>
      <dgm:t>
        <a:bodyPr/>
        <a:lstStyle/>
        <a:p>
          <a:r>
            <a:rPr lang="ru-RU" dirty="0" smtClean="0"/>
            <a:t>Нарушения эмоционально-волевой сферы</a:t>
          </a:r>
          <a:endParaRPr lang="ru-RU" dirty="0"/>
        </a:p>
      </dgm:t>
    </dgm:pt>
    <dgm:pt modelId="{7A4A532F-A2C6-4A57-A500-ECC1A035209F}" type="parTrans" cxnId="{A9216BB0-7FBF-4C00-A925-0DD2879F2621}">
      <dgm:prSet/>
      <dgm:spPr/>
      <dgm:t>
        <a:bodyPr/>
        <a:lstStyle/>
        <a:p>
          <a:endParaRPr lang="ru-RU"/>
        </a:p>
      </dgm:t>
    </dgm:pt>
    <dgm:pt modelId="{FB1DC13E-CEDC-431F-83D3-5FD340AF62BE}" type="sibTrans" cxnId="{A9216BB0-7FBF-4C00-A925-0DD2879F2621}">
      <dgm:prSet/>
      <dgm:spPr/>
      <dgm:t>
        <a:bodyPr/>
        <a:lstStyle/>
        <a:p>
          <a:endParaRPr lang="ru-RU"/>
        </a:p>
      </dgm:t>
    </dgm:pt>
    <dgm:pt modelId="{BD140969-057D-45C6-902C-043E00BFFF79}">
      <dgm:prSet phldrT="[Текст]"/>
      <dgm:spPr/>
      <dgm:t>
        <a:bodyPr/>
        <a:lstStyle/>
        <a:p>
          <a:r>
            <a:rPr lang="ru-RU" dirty="0" smtClean="0"/>
            <a:t>Беседа</a:t>
          </a:r>
          <a:endParaRPr lang="ru-RU" dirty="0"/>
        </a:p>
      </dgm:t>
    </dgm:pt>
    <dgm:pt modelId="{1D213485-965E-49A5-968D-D0028E409919}" type="parTrans" cxnId="{C30D2E8A-C1CE-4654-973A-25B6F0FCF915}">
      <dgm:prSet/>
      <dgm:spPr/>
      <dgm:t>
        <a:bodyPr/>
        <a:lstStyle/>
        <a:p>
          <a:endParaRPr lang="ru-RU"/>
        </a:p>
      </dgm:t>
    </dgm:pt>
    <dgm:pt modelId="{CEF464A1-08EC-48E0-BB16-15EE7F87686D}" type="sibTrans" cxnId="{C30D2E8A-C1CE-4654-973A-25B6F0FCF915}">
      <dgm:prSet/>
      <dgm:spPr/>
      <dgm:t>
        <a:bodyPr/>
        <a:lstStyle/>
        <a:p>
          <a:endParaRPr lang="ru-RU"/>
        </a:p>
      </dgm:t>
    </dgm:pt>
    <dgm:pt modelId="{6A770259-DD33-44AD-93EB-F94D53678C30}">
      <dgm:prSet phldrT="[Текст]"/>
      <dgm:spPr/>
      <dgm:t>
        <a:bodyPr/>
        <a:lstStyle/>
        <a:p>
          <a:r>
            <a:rPr lang="ru-RU" dirty="0" smtClean="0"/>
            <a:t>Индивидуальное занятие по </a:t>
          </a:r>
          <a:r>
            <a:rPr lang="ru-RU" dirty="0" err="1" smtClean="0"/>
            <a:t>арттерапии</a:t>
          </a:r>
          <a:endParaRPr lang="ru-RU" dirty="0"/>
        </a:p>
      </dgm:t>
    </dgm:pt>
    <dgm:pt modelId="{7DD2583E-6466-4DEE-9938-BF01C7DB7213}" type="parTrans" cxnId="{E700FE61-024E-44D5-9CF2-8823F78E5D4D}">
      <dgm:prSet/>
      <dgm:spPr/>
      <dgm:t>
        <a:bodyPr/>
        <a:lstStyle/>
        <a:p>
          <a:endParaRPr lang="ru-RU"/>
        </a:p>
      </dgm:t>
    </dgm:pt>
    <dgm:pt modelId="{A387040B-F407-44C6-B446-75FA75AD66DD}" type="sibTrans" cxnId="{E700FE61-024E-44D5-9CF2-8823F78E5D4D}">
      <dgm:prSet/>
      <dgm:spPr/>
      <dgm:t>
        <a:bodyPr/>
        <a:lstStyle/>
        <a:p>
          <a:endParaRPr lang="ru-RU"/>
        </a:p>
      </dgm:t>
    </dgm:pt>
    <dgm:pt modelId="{3FB4BFEC-64F2-4644-80B0-432BC968FE04}">
      <dgm:prSet phldrT="[Текст]"/>
      <dgm:spPr/>
      <dgm:t>
        <a:bodyPr/>
        <a:lstStyle/>
        <a:p>
          <a:r>
            <a:rPr lang="ru-RU" dirty="0" smtClean="0"/>
            <a:t>Групповые занятия по программе «Коррекционно-развивающие игры»</a:t>
          </a:r>
          <a:endParaRPr lang="ru-RU" dirty="0"/>
        </a:p>
      </dgm:t>
    </dgm:pt>
    <dgm:pt modelId="{A39C2B50-01C6-41BA-8AF9-0597C3E05014}" type="parTrans" cxnId="{AB464EAC-2C6E-4302-A603-17A7EFB80FC8}">
      <dgm:prSet/>
      <dgm:spPr/>
      <dgm:t>
        <a:bodyPr/>
        <a:lstStyle/>
        <a:p>
          <a:endParaRPr lang="ru-RU"/>
        </a:p>
      </dgm:t>
    </dgm:pt>
    <dgm:pt modelId="{BEE29E96-BC56-4F37-BE8A-196117FF887F}" type="sibTrans" cxnId="{AB464EAC-2C6E-4302-A603-17A7EFB80FC8}">
      <dgm:prSet/>
      <dgm:spPr/>
      <dgm:t>
        <a:bodyPr/>
        <a:lstStyle/>
        <a:p>
          <a:endParaRPr lang="ru-RU"/>
        </a:p>
      </dgm:t>
    </dgm:pt>
    <dgm:pt modelId="{89689D22-8AFE-448C-9E0C-CE8978F2156C}">
      <dgm:prSet phldrT="[Текст]"/>
      <dgm:spPr/>
      <dgm:t>
        <a:bodyPr/>
        <a:lstStyle/>
        <a:p>
          <a:r>
            <a:rPr lang="ru-RU" dirty="0" smtClean="0"/>
            <a:t>Групповые занятия</a:t>
          </a:r>
          <a:endParaRPr lang="ru-RU" dirty="0"/>
        </a:p>
      </dgm:t>
    </dgm:pt>
    <dgm:pt modelId="{61E5D4BE-632C-470A-99EB-B34504160960}" type="parTrans" cxnId="{B9D45F0C-5925-4800-AC3F-D6F7F4A5D18F}">
      <dgm:prSet/>
      <dgm:spPr/>
      <dgm:t>
        <a:bodyPr/>
        <a:lstStyle/>
        <a:p>
          <a:endParaRPr lang="ru-RU"/>
        </a:p>
      </dgm:t>
    </dgm:pt>
    <dgm:pt modelId="{D7C46803-44D8-492A-8ED7-8D731D523976}" type="sibTrans" cxnId="{B9D45F0C-5925-4800-AC3F-D6F7F4A5D18F}">
      <dgm:prSet/>
      <dgm:spPr/>
      <dgm:t>
        <a:bodyPr/>
        <a:lstStyle/>
        <a:p>
          <a:endParaRPr lang="ru-RU"/>
        </a:p>
      </dgm:t>
    </dgm:pt>
    <dgm:pt modelId="{651002B9-3FAE-492A-9DD6-C7D68D13A005}">
      <dgm:prSet phldrT="[Текст]"/>
      <dgm:spPr/>
      <dgm:t>
        <a:bodyPr/>
        <a:lstStyle/>
        <a:p>
          <a:r>
            <a:rPr lang="ru-RU" dirty="0" smtClean="0"/>
            <a:t>Занятия в малой группе с приёмами релаксации</a:t>
          </a:r>
          <a:endParaRPr lang="ru-RU" dirty="0"/>
        </a:p>
      </dgm:t>
    </dgm:pt>
    <dgm:pt modelId="{BFC03930-473D-4DEA-82D5-863D7EBA96E9}" type="parTrans" cxnId="{01A81100-CC4E-4773-804C-1C9B6A2EEA03}">
      <dgm:prSet/>
      <dgm:spPr/>
      <dgm:t>
        <a:bodyPr/>
        <a:lstStyle/>
        <a:p>
          <a:endParaRPr lang="ru-RU"/>
        </a:p>
      </dgm:t>
    </dgm:pt>
    <dgm:pt modelId="{F658E501-F17C-4FA4-AB46-CC1C1A38869F}" type="sibTrans" cxnId="{01A81100-CC4E-4773-804C-1C9B6A2EEA03}">
      <dgm:prSet/>
      <dgm:spPr/>
      <dgm:t>
        <a:bodyPr/>
        <a:lstStyle/>
        <a:p>
          <a:endParaRPr lang="ru-RU"/>
        </a:p>
      </dgm:t>
    </dgm:pt>
    <dgm:pt modelId="{269A82C4-CCAF-4BDE-949A-2AD7537A8DF9}">
      <dgm:prSet phldrT="[Текст]"/>
      <dgm:spPr/>
      <dgm:t>
        <a:bodyPr/>
        <a:lstStyle/>
        <a:p>
          <a:r>
            <a:rPr lang="ru-RU" dirty="0" smtClean="0"/>
            <a:t>Нарушения коммуникативной сферы</a:t>
          </a:r>
          <a:endParaRPr lang="ru-RU" dirty="0"/>
        </a:p>
      </dgm:t>
    </dgm:pt>
    <dgm:pt modelId="{2EA4BF9A-BC44-485D-9D87-DCB784D5B3BE}" type="parTrans" cxnId="{A6852AB0-D7C8-497D-BD2F-1FA14CACD89B}">
      <dgm:prSet/>
      <dgm:spPr/>
      <dgm:t>
        <a:bodyPr/>
        <a:lstStyle/>
        <a:p>
          <a:endParaRPr lang="ru-RU"/>
        </a:p>
      </dgm:t>
    </dgm:pt>
    <dgm:pt modelId="{830EE7E3-2EB2-4884-ADB3-DAEE5D2C7F1F}" type="sibTrans" cxnId="{A6852AB0-D7C8-497D-BD2F-1FA14CACD89B}">
      <dgm:prSet/>
      <dgm:spPr/>
      <dgm:t>
        <a:bodyPr/>
        <a:lstStyle/>
        <a:p>
          <a:endParaRPr lang="ru-RU"/>
        </a:p>
      </dgm:t>
    </dgm:pt>
    <dgm:pt modelId="{EE8C891D-B963-42B9-8E65-2F99CEF9D4BD}">
      <dgm:prSet/>
      <dgm:spPr/>
      <dgm:t>
        <a:bodyPr/>
        <a:lstStyle/>
        <a:p>
          <a:r>
            <a:rPr lang="ru-RU" smtClean="0"/>
            <a:t>Индивидуальные консультации</a:t>
          </a:r>
          <a:endParaRPr lang="ru-RU"/>
        </a:p>
      </dgm:t>
    </dgm:pt>
    <dgm:pt modelId="{BDAF8F80-D753-445E-8B46-F12A3E779F7F}" type="parTrans" cxnId="{16B72A17-9D8C-4091-A142-C8241798EA79}">
      <dgm:prSet/>
      <dgm:spPr/>
      <dgm:t>
        <a:bodyPr/>
        <a:lstStyle/>
        <a:p>
          <a:endParaRPr lang="ru-RU"/>
        </a:p>
      </dgm:t>
    </dgm:pt>
    <dgm:pt modelId="{E4EBA960-CDF6-4ABD-981C-FDAB8C3BAD1B}" type="sibTrans" cxnId="{16B72A17-9D8C-4091-A142-C8241798EA79}">
      <dgm:prSet/>
      <dgm:spPr/>
      <dgm:t>
        <a:bodyPr/>
        <a:lstStyle/>
        <a:p>
          <a:endParaRPr lang="ru-RU"/>
        </a:p>
      </dgm:t>
    </dgm:pt>
    <dgm:pt modelId="{B488F61D-A4CE-4F72-9670-6EE6BBD41BC8}">
      <dgm:prSet/>
      <dgm:spPr/>
      <dgm:t>
        <a:bodyPr/>
        <a:lstStyle/>
        <a:p>
          <a:r>
            <a:rPr lang="ru-RU" dirty="0" smtClean="0"/>
            <a:t>Групповые занятия по программе «Развитие коммуникативной компетенции (диалоги психолога с детьми), «Учимся общаться, учимся дружить», «Мой мир»</a:t>
          </a:r>
          <a:endParaRPr lang="ru-RU" dirty="0"/>
        </a:p>
      </dgm:t>
    </dgm:pt>
    <dgm:pt modelId="{202DAD71-F5C4-4EA3-A13B-561F831A8A3B}" type="parTrans" cxnId="{E3675F78-EEA3-4EA4-9590-F152DB26DBCA}">
      <dgm:prSet/>
      <dgm:spPr/>
      <dgm:t>
        <a:bodyPr/>
        <a:lstStyle/>
        <a:p>
          <a:endParaRPr lang="ru-RU"/>
        </a:p>
      </dgm:t>
    </dgm:pt>
    <dgm:pt modelId="{7F259D1E-C1B5-4EF4-8B48-BA190E10C91C}" type="sibTrans" cxnId="{E3675F78-EEA3-4EA4-9590-F152DB26DBCA}">
      <dgm:prSet/>
      <dgm:spPr/>
      <dgm:t>
        <a:bodyPr/>
        <a:lstStyle/>
        <a:p>
          <a:endParaRPr lang="ru-RU"/>
        </a:p>
      </dgm:t>
    </dgm:pt>
    <dgm:pt modelId="{84FF8E9A-7074-4248-91F3-F3E0F0E7B258}" type="pres">
      <dgm:prSet presAssocID="{98D5B27C-D9A6-4BA5-BF8F-3170D56EB31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5757994-0D87-497C-815F-343D96542EB0}" type="pres">
      <dgm:prSet presAssocID="{B5A84751-1687-4B80-8F6B-D37C3FF90D94}" presName="linNode" presStyleCnt="0"/>
      <dgm:spPr/>
    </dgm:pt>
    <dgm:pt modelId="{082E3F19-7B02-47AF-8338-AFFDEC24D3D9}" type="pres">
      <dgm:prSet presAssocID="{B5A84751-1687-4B80-8F6B-D37C3FF90D94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1B2C7-D0E4-4F87-83EE-06A347411AF3}" type="pres">
      <dgm:prSet presAssocID="{B5A84751-1687-4B80-8F6B-D37C3FF90D94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A5660-8434-4FB4-AB24-EA7C38FF2388}" type="pres">
      <dgm:prSet presAssocID="{9F3E72F4-BE8E-455A-8DAD-0D3858A3EC00}" presName="spacing" presStyleCnt="0"/>
      <dgm:spPr/>
    </dgm:pt>
    <dgm:pt modelId="{153F5598-875D-48B5-8E50-D66EA2FF64FD}" type="pres">
      <dgm:prSet presAssocID="{94A2180B-F313-40BB-B0DA-E4F96855BEC5}" presName="linNode" presStyleCnt="0"/>
      <dgm:spPr/>
    </dgm:pt>
    <dgm:pt modelId="{36F57E98-363F-4825-BF9F-D53B0BB069E3}" type="pres">
      <dgm:prSet presAssocID="{94A2180B-F313-40BB-B0DA-E4F96855BEC5}" presName="parentShp" presStyleLbl="node1" presStyleIdx="1" presStyleCnt="3" custLinFactNeighborX="-579" custLinFactNeighborY="-8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DDC89-A126-4488-8BA4-6C9C2E363E3F}" type="pres">
      <dgm:prSet presAssocID="{94A2180B-F313-40BB-B0DA-E4F96855BEC5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C8250-14C9-497B-A96D-976245CFBF5C}" type="pres">
      <dgm:prSet presAssocID="{FB1DC13E-CEDC-431F-83D3-5FD340AF62BE}" presName="spacing" presStyleCnt="0"/>
      <dgm:spPr/>
    </dgm:pt>
    <dgm:pt modelId="{D01CFA92-61C3-463C-9148-C3110C98BE5E}" type="pres">
      <dgm:prSet presAssocID="{269A82C4-CCAF-4BDE-949A-2AD7537A8DF9}" presName="linNode" presStyleCnt="0"/>
      <dgm:spPr/>
    </dgm:pt>
    <dgm:pt modelId="{F9D426B8-F1B8-4DC0-9987-05E7F0F75D5C}" type="pres">
      <dgm:prSet presAssocID="{269A82C4-CCAF-4BDE-949A-2AD7537A8DF9}" presName="parentShp" presStyleLbl="node1" presStyleIdx="2" presStyleCnt="3" custScaleY="96681" custLinFactNeighborX="867" custLinFactNeighborY="-19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5FC34-E5FB-47C6-9A6B-FBAF4C827C78}" type="pres">
      <dgm:prSet presAssocID="{269A82C4-CCAF-4BDE-949A-2AD7537A8DF9}" presName="childShp" presStyleLbl="bgAccFollowNode1" presStyleIdx="2" presStyleCnt="3" custScaleX="98527" custScaleY="1510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9734E3-B5D4-4297-9689-717FBA442ACD}" srcId="{98D5B27C-D9A6-4BA5-BF8F-3170D56EB313}" destId="{B5A84751-1687-4B80-8F6B-D37C3FF90D94}" srcOrd="0" destOrd="0" parTransId="{9722A262-A050-4C6A-815B-98EC72EFDBCA}" sibTransId="{9F3E72F4-BE8E-455A-8DAD-0D3858A3EC00}"/>
    <dgm:cxn modelId="{43226962-805A-4D61-9A3D-540A65D5D576}" type="presOf" srcId="{EE8C891D-B963-42B9-8E65-2F99CEF9D4BD}" destId="{7E75FC34-E5FB-47C6-9A6B-FBAF4C827C78}" srcOrd="0" destOrd="0" presId="urn:microsoft.com/office/officeart/2005/8/layout/vList6"/>
    <dgm:cxn modelId="{7D18C9EC-24F7-49D3-82A9-35B4122DC51E}" type="presOf" srcId="{3FB4BFEC-64F2-4644-80B0-432BC968FE04}" destId="{20B1B2C7-D0E4-4F87-83EE-06A347411AF3}" srcOrd="0" destOrd="2" presId="urn:microsoft.com/office/officeart/2005/8/layout/vList6"/>
    <dgm:cxn modelId="{40348E70-4FC0-4D4D-8BD3-C6166C454137}" type="presOf" srcId="{94A2180B-F313-40BB-B0DA-E4F96855BEC5}" destId="{36F57E98-363F-4825-BF9F-D53B0BB069E3}" srcOrd="0" destOrd="0" presId="urn:microsoft.com/office/officeart/2005/8/layout/vList6"/>
    <dgm:cxn modelId="{7082F5BF-33D8-4EA0-822D-00F1C3FA493D}" type="presOf" srcId="{781B7664-367A-4AC8-AE55-4D11D6FADE2D}" destId="{20B1B2C7-D0E4-4F87-83EE-06A347411AF3}" srcOrd="0" destOrd="0" presId="urn:microsoft.com/office/officeart/2005/8/layout/vList6"/>
    <dgm:cxn modelId="{01A81100-CC4E-4773-804C-1C9B6A2EEA03}" srcId="{94A2180B-F313-40BB-B0DA-E4F96855BEC5}" destId="{651002B9-3FAE-492A-9DD6-C7D68D13A005}" srcOrd="3" destOrd="0" parTransId="{BFC03930-473D-4DEA-82D5-863D7EBA96E9}" sibTransId="{F658E501-F17C-4FA4-AB46-CC1C1A38869F}"/>
    <dgm:cxn modelId="{107B8519-9D80-44E1-A1A1-A406696BC4F1}" type="presOf" srcId="{B488F61D-A4CE-4F72-9670-6EE6BBD41BC8}" destId="{7E75FC34-E5FB-47C6-9A6B-FBAF4C827C78}" srcOrd="0" destOrd="1" presId="urn:microsoft.com/office/officeart/2005/8/layout/vList6"/>
    <dgm:cxn modelId="{1B0A699D-078E-42E4-99F5-5A4BE1A9FEF8}" type="presOf" srcId="{BD140969-057D-45C6-902C-043E00BFFF79}" destId="{701DDC89-A126-4488-8BA4-6C9C2E363E3F}" srcOrd="0" destOrd="0" presId="urn:microsoft.com/office/officeart/2005/8/layout/vList6"/>
    <dgm:cxn modelId="{2597B915-4184-433D-BAF7-A225F8FFB4EF}" srcId="{B5A84751-1687-4B80-8F6B-D37C3FF90D94}" destId="{781B7664-367A-4AC8-AE55-4D11D6FADE2D}" srcOrd="0" destOrd="0" parTransId="{F7AD5663-B76D-4E1A-BB6A-5E9BA7D7B4A1}" sibTransId="{3097BB4F-9AE4-4E2B-8CA7-B4C55C93AF5F}"/>
    <dgm:cxn modelId="{C30D2E8A-C1CE-4654-973A-25B6F0FCF915}" srcId="{94A2180B-F313-40BB-B0DA-E4F96855BEC5}" destId="{BD140969-057D-45C6-902C-043E00BFFF79}" srcOrd="0" destOrd="0" parTransId="{1D213485-965E-49A5-968D-D0028E409919}" sibTransId="{CEF464A1-08EC-48E0-BB16-15EE7F87686D}"/>
    <dgm:cxn modelId="{9A01846D-D2E6-47B8-9B48-037945ED9AEC}" type="presOf" srcId="{6A770259-DD33-44AD-93EB-F94D53678C30}" destId="{701DDC89-A126-4488-8BA4-6C9C2E363E3F}" srcOrd="0" destOrd="1" presId="urn:microsoft.com/office/officeart/2005/8/layout/vList6"/>
    <dgm:cxn modelId="{E700FE61-024E-44D5-9CF2-8823F78E5D4D}" srcId="{94A2180B-F313-40BB-B0DA-E4F96855BEC5}" destId="{6A770259-DD33-44AD-93EB-F94D53678C30}" srcOrd="1" destOrd="0" parTransId="{7DD2583E-6466-4DEE-9938-BF01C7DB7213}" sibTransId="{A387040B-F407-44C6-B446-75FA75AD66DD}"/>
    <dgm:cxn modelId="{A0D8D27C-6671-4990-9ED7-98D51D234786}" type="presOf" srcId="{89689D22-8AFE-448C-9E0C-CE8978F2156C}" destId="{701DDC89-A126-4488-8BA4-6C9C2E363E3F}" srcOrd="0" destOrd="2" presId="urn:microsoft.com/office/officeart/2005/8/layout/vList6"/>
    <dgm:cxn modelId="{F9D18180-6E5E-447D-AEDD-95D16F4E72BA}" type="presOf" srcId="{98D5B27C-D9A6-4BA5-BF8F-3170D56EB313}" destId="{84FF8E9A-7074-4248-91F3-F3E0F0E7B258}" srcOrd="0" destOrd="0" presId="urn:microsoft.com/office/officeart/2005/8/layout/vList6"/>
    <dgm:cxn modelId="{F2A87B61-5EB0-4924-B563-FB888695C96C}" srcId="{B5A84751-1687-4B80-8F6B-D37C3FF90D94}" destId="{2DF817EE-169A-45A6-A5E5-EE7C669D37AC}" srcOrd="1" destOrd="0" parTransId="{1AF5119A-7CF8-46AA-9763-24949BA6C6A5}" sibTransId="{597B6B9E-4BD5-40C2-8BEC-13247B46BB3C}"/>
    <dgm:cxn modelId="{AB464EAC-2C6E-4302-A603-17A7EFB80FC8}" srcId="{B5A84751-1687-4B80-8F6B-D37C3FF90D94}" destId="{3FB4BFEC-64F2-4644-80B0-432BC968FE04}" srcOrd="2" destOrd="0" parTransId="{A39C2B50-01C6-41BA-8AF9-0597C3E05014}" sibTransId="{BEE29E96-BC56-4F37-BE8A-196117FF887F}"/>
    <dgm:cxn modelId="{A6852AB0-D7C8-497D-BD2F-1FA14CACD89B}" srcId="{98D5B27C-D9A6-4BA5-BF8F-3170D56EB313}" destId="{269A82C4-CCAF-4BDE-949A-2AD7537A8DF9}" srcOrd="2" destOrd="0" parTransId="{2EA4BF9A-BC44-485D-9D87-DCB784D5B3BE}" sibTransId="{830EE7E3-2EB2-4884-ADB3-DAEE5D2C7F1F}"/>
    <dgm:cxn modelId="{B9D45F0C-5925-4800-AC3F-D6F7F4A5D18F}" srcId="{94A2180B-F313-40BB-B0DA-E4F96855BEC5}" destId="{89689D22-8AFE-448C-9E0C-CE8978F2156C}" srcOrd="2" destOrd="0" parTransId="{61E5D4BE-632C-470A-99EB-B34504160960}" sibTransId="{D7C46803-44D8-492A-8ED7-8D731D523976}"/>
    <dgm:cxn modelId="{16B72A17-9D8C-4091-A142-C8241798EA79}" srcId="{269A82C4-CCAF-4BDE-949A-2AD7537A8DF9}" destId="{EE8C891D-B963-42B9-8E65-2F99CEF9D4BD}" srcOrd="0" destOrd="0" parTransId="{BDAF8F80-D753-445E-8B46-F12A3E779F7F}" sibTransId="{E4EBA960-CDF6-4ABD-981C-FDAB8C3BAD1B}"/>
    <dgm:cxn modelId="{611F6357-3045-4354-A202-A10B4265D371}" type="presOf" srcId="{269A82C4-CCAF-4BDE-949A-2AD7537A8DF9}" destId="{F9D426B8-F1B8-4DC0-9987-05E7F0F75D5C}" srcOrd="0" destOrd="0" presId="urn:microsoft.com/office/officeart/2005/8/layout/vList6"/>
    <dgm:cxn modelId="{0B1C383E-13A4-4973-9CD4-1E8F127064E9}" type="presOf" srcId="{651002B9-3FAE-492A-9DD6-C7D68D13A005}" destId="{701DDC89-A126-4488-8BA4-6C9C2E363E3F}" srcOrd="0" destOrd="3" presId="urn:microsoft.com/office/officeart/2005/8/layout/vList6"/>
    <dgm:cxn modelId="{A9216BB0-7FBF-4C00-A925-0DD2879F2621}" srcId="{98D5B27C-D9A6-4BA5-BF8F-3170D56EB313}" destId="{94A2180B-F313-40BB-B0DA-E4F96855BEC5}" srcOrd="1" destOrd="0" parTransId="{7A4A532F-A2C6-4A57-A500-ECC1A035209F}" sibTransId="{FB1DC13E-CEDC-431F-83D3-5FD340AF62BE}"/>
    <dgm:cxn modelId="{F91F14AD-7A2B-4EFF-8AB2-3960C22AED90}" type="presOf" srcId="{2DF817EE-169A-45A6-A5E5-EE7C669D37AC}" destId="{20B1B2C7-D0E4-4F87-83EE-06A347411AF3}" srcOrd="0" destOrd="1" presId="urn:microsoft.com/office/officeart/2005/8/layout/vList6"/>
    <dgm:cxn modelId="{E3675F78-EEA3-4EA4-9590-F152DB26DBCA}" srcId="{269A82C4-CCAF-4BDE-949A-2AD7537A8DF9}" destId="{B488F61D-A4CE-4F72-9670-6EE6BBD41BC8}" srcOrd="1" destOrd="0" parTransId="{202DAD71-F5C4-4EA3-A13B-561F831A8A3B}" sibTransId="{7F259D1E-C1B5-4EF4-8B48-BA190E10C91C}"/>
    <dgm:cxn modelId="{F8828F85-8458-413B-8F96-4AA49880F653}" type="presOf" srcId="{B5A84751-1687-4B80-8F6B-D37C3FF90D94}" destId="{082E3F19-7B02-47AF-8338-AFFDEC24D3D9}" srcOrd="0" destOrd="0" presId="urn:microsoft.com/office/officeart/2005/8/layout/vList6"/>
    <dgm:cxn modelId="{57C0E281-ED8D-4F59-8AA2-86F0D5154704}" type="presParOf" srcId="{84FF8E9A-7074-4248-91F3-F3E0F0E7B258}" destId="{55757994-0D87-497C-815F-343D96542EB0}" srcOrd="0" destOrd="0" presId="urn:microsoft.com/office/officeart/2005/8/layout/vList6"/>
    <dgm:cxn modelId="{F25BF6A4-4D57-4206-A1E7-14277A5401FE}" type="presParOf" srcId="{55757994-0D87-497C-815F-343D96542EB0}" destId="{082E3F19-7B02-47AF-8338-AFFDEC24D3D9}" srcOrd="0" destOrd="0" presId="urn:microsoft.com/office/officeart/2005/8/layout/vList6"/>
    <dgm:cxn modelId="{446802CD-B042-4634-AA59-A0745E509F16}" type="presParOf" srcId="{55757994-0D87-497C-815F-343D96542EB0}" destId="{20B1B2C7-D0E4-4F87-83EE-06A347411AF3}" srcOrd="1" destOrd="0" presId="urn:microsoft.com/office/officeart/2005/8/layout/vList6"/>
    <dgm:cxn modelId="{5528CEA9-7F75-4C3C-ACC5-E06F805ABC36}" type="presParOf" srcId="{84FF8E9A-7074-4248-91F3-F3E0F0E7B258}" destId="{F17A5660-8434-4FB4-AB24-EA7C38FF2388}" srcOrd="1" destOrd="0" presId="urn:microsoft.com/office/officeart/2005/8/layout/vList6"/>
    <dgm:cxn modelId="{B9E9773B-15A1-4E1B-9F30-D230C8334513}" type="presParOf" srcId="{84FF8E9A-7074-4248-91F3-F3E0F0E7B258}" destId="{153F5598-875D-48B5-8E50-D66EA2FF64FD}" srcOrd="2" destOrd="0" presId="urn:microsoft.com/office/officeart/2005/8/layout/vList6"/>
    <dgm:cxn modelId="{D4753060-F9D3-4603-933B-02A5CA08BD36}" type="presParOf" srcId="{153F5598-875D-48B5-8E50-D66EA2FF64FD}" destId="{36F57E98-363F-4825-BF9F-D53B0BB069E3}" srcOrd="0" destOrd="0" presId="urn:microsoft.com/office/officeart/2005/8/layout/vList6"/>
    <dgm:cxn modelId="{1DD88CAF-16C4-4B39-AA3C-FD08199A04C2}" type="presParOf" srcId="{153F5598-875D-48B5-8E50-D66EA2FF64FD}" destId="{701DDC89-A126-4488-8BA4-6C9C2E363E3F}" srcOrd="1" destOrd="0" presId="urn:microsoft.com/office/officeart/2005/8/layout/vList6"/>
    <dgm:cxn modelId="{7BAECA93-9585-4445-BD15-7CDCF2EA695F}" type="presParOf" srcId="{84FF8E9A-7074-4248-91F3-F3E0F0E7B258}" destId="{DFCC8250-14C9-497B-A96D-976245CFBF5C}" srcOrd="3" destOrd="0" presId="urn:microsoft.com/office/officeart/2005/8/layout/vList6"/>
    <dgm:cxn modelId="{CA22EFBC-88E8-4163-A609-0A4C41FA6A60}" type="presParOf" srcId="{84FF8E9A-7074-4248-91F3-F3E0F0E7B258}" destId="{D01CFA92-61C3-463C-9148-C3110C98BE5E}" srcOrd="4" destOrd="0" presId="urn:microsoft.com/office/officeart/2005/8/layout/vList6"/>
    <dgm:cxn modelId="{EFB81EE0-12BD-4426-BBDA-030FCE0D3C8B}" type="presParOf" srcId="{D01CFA92-61C3-463C-9148-C3110C98BE5E}" destId="{F9D426B8-F1B8-4DC0-9987-05E7F0F75D5C}" srcOrd="0" destOrd="0" presId="urn:microsoft.com/office/officeart/2005/8/layout/vList6"/>
    <dgm:cxn modelId="{D67E5F8F-D2D2-45E5-8E90-9BF819B881F6}" type="presParOf" srcId="{D01CFA92-61C3-463C-9148-C3110C98BE5E}" destId="{7E75FC34-E5FB-47C6-9A6B-FBAF4C827C7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5FDBE9-0C30-41A6-B49E-81E327586F3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77D7BB-9942-4178-8ED2-F34716A03268}">
      <dgm:prSet phldrT="[Текст]"/>
      <dgm:spPr/>
      <dgm:t>
        <a:bodyPr/>
        <a:lstStyle/>
        <a:p>
          <a:r>
            <a:rPr lang="ru-RU" dirty="0" smtClean="0"/>
            <a:t>Школьная неуспеваемость</a:t>
          </a:r>
          <a:endParaRPr lang="ru-RU" dirty="0"/>
        </a:p>
      </dgm:t>
    </dgm:pt>
    <dgm:pt modelId="{1CA5BF0F-F37E-4108-A6B7-DC39D0F8DDA4}" type="parTrans" cxnId="{C0DE993D-1602-4353-BBF6-E14298FB4A52}">
      <dgm:prSet/>
      <dgm:spPr/>
      <dgm:t>
        <a:bodyPr/>
        <a:lstStyle/>
        <a:p>
          <a:endParaRPr lang="ru-RU"/>
        </a:p>
      </dgm:t>
    </dgm:pt>
    <dgm:pt modelId="{098F1501-06CE-4FBE-84F8-B5F007EB1728}" type="sibTrans" cxnId="{C0DE993D-1602-4353-BBF6-E14298FB4A52}">
      <dgm:prSet/>
      <dgm:spPr/>
      <dgm:t>
        <a:bodyPr/>
        <a:lstStyle/>
        <a:p>
          <a:endParaRPr lang="ru-RU"/>
        </a:p>
      </dgm:t>
    </dgm:pt>
    <dgm:pt modelId="{0AD9122E-64DC-4993-BFD2-37F1EAF25F74}">
      <dgm:prSet phldrT="[Текст]"/>
      <dgm:spPr/>
      <dgm:t>
        <a:bodyPr/>
        <a:lstStyle/>
        <a:p>
          <a:r>
            <a:rPr lang="ru-RU" dirty="0" smtClean="0"/>
            <a:t>Консультация учителей по направлению работы с ребёнком</a:t>
          </a:r>
          <a:endParaRPr lang="ru-RU" dirty="0"/>
        </a:p>
      </dgm:t>
    </dgm:pt>
    <dgm:pt modelId="{71E30D73-080F-4FEF-AC97-93EDD41F6E66}" type="parTrans" cxnId="{C2662FB0-7A98-45E8-BC65-B0CF49617AD1}">
      <dgm:prSet/>
      <dgm:spPr/>
      <dgm:t>
        <a:bodyPr/>
        <a:lstStyle/>
        <a:p>
          <a:endParaRPr lang="ru-RU"/>
        </a:p>
      </dgm:t>
    </dgm:pt>
    <dgm:pt modelId="{2DBBE4DD-4159-47C2-BFAF-F3816C031DDC}" type="sibTrans" cxnId="{C2662FB0-7A98-45E8-BC65-B0CF49617AD1}">
      <dgm:prSet/>
      <dgm:spPr/>
      <dgm:t>
        <a:bodyPr/>
        <a:lstStyle/>
        <a:p>
          <a:endParaRPr lang="ru-RU"/>
        </a:p>
      </dgm:t>
    </dgm:pt>
    <dgm:pt modelId="{6D57D83E-FCE5-4A1D-9102-EC7693A05B92}">
      <dgm:prSet phldrT="[Текст]"/>
      <dgm:spPr/>
      <dgm:t>
        <a:bodyPr/>
        <a:lstStyle/>
        <a:p>
          <a:r>
            <a:rPr lang="ru-RU" dirty="0" smtClean="0"/>
            <a:t>Индивидуальные развивающие занятия</a:t>
          </a:r>
          <a:endParaRPr lang="ru-RU" dirty="0"/>
        </a:p>
      </dgm:t>
    </dgm:pt>
    <dgm:pt modelId="{95DFD0A4-2C4D-4971-8AF9-FFE63066334E}" type="parTrans" cxnId="{6EA3CAE6-25F2-4E3F-AEA1-CB8ED2726BD0}">
      <dgm:prSet/>
      <dgm:spPr/>
      <dgm:t>
        <a:bodyPr/>
        <a:lstStyle/>
        <a:p>
          <a:endParaRPr lang="ru-RU"/>
        </a:p>
      </dgm:t>
    </dgm:pt>
    <dgm:pt modelId="{4082802E-9657-4486-BF5A-C8A41E918087}" type="sibTrans" cxnId="{6EA3CAE6-25F2-4E3F-AEA1-CB8ED2726BD0}">
      <dgm:prSet/>
      <dgm:spPr/>
      <dgm:t>
        <a:bodyPr/>
        <a:lstStyle/>
        <a:p>
          <a:endParaRPr lang="ru-RU"/>
        </a:p>
      </dgm:t>
    </dgm:pt>
    <dgm:pt modelId="{FFBDB69E-0E09-4EF8-9F59-D2EC9436D675}">
      <dgm:prSet/>
      <dgm:spPr/>
      <dgm:t>
        <a:bodyPr/>
        <a:lstStyle/>
        <a:p>
          <a:r>
            <a:rPr lang="ru-RU" dirty="0" smtClean="0"/>
            <a:t>Трудности межличностных взаимоотношений в семье</a:t>
          </a:r>
          <a:endParaRPr lang="ru-RU" dirty="0"/>
        </a:p>
      </dgm:t>
    </dgm:pt>
    <dgm:pt modelId="{809B280E-B769-4A20-8930-8C1B20154E03}" type="parTrans" cxnId="{B732218A-12F5-4553-BE83-45FC49CAAD28}">
      <dgm:prSet/>
      <dgm:spPr/>
      <dgm:t>
        <a:bodyPr/>
        <a:lstStyle/>
        <a:p>
          <a:endParaRPr lang="ru-RU"/>
        </a:p>
      </dgm:t>
    </dgm:pt>
    <dgm:pt modelId="{3BE43084-2598-4604-A111-08FD86AFF55E}" type="sibTrans" cxnId="{B732218A-12F5-4553-BE83-45FC49CAAD28}">
      <dgm:prSet/>
      <dgm:spPr/>
      <dgm:t>
        <a:bodyPr/>
        <a:lstStyle/>
        <a:p>
          <a:endParaRPr lang="ru-RU"/>
        </a:p>
      </dgm:t>
    </dgm:pt>
    <dgm:pt modelId="{CDB504CD-9781-46F7-87B1-84CE7232DA5C}">
      <dgm:prSet/>
      <dgm:spPr/>
      <dgm:t>
        <a:bodyPr/>
        <a:lstStyle/>
        <a:p>
          <a:r>
            <a:rPr lang="ru-RU" dirty="0" smtClean="0"/>
            <a:t>Беседа с ребёнком  </a:t>
          </a:r>
          <a:endParaRPr lang="ru-RU" dirty="0"/>
        </a:p>
      </dgm:t>
    </dgm:pt>
    <dgm:pt modelId="{DF7ED249-2BB9-4702-8889-6546AFBCDC7C}" type="parTrans" cxnId="{E7E16A21-9AAB-42A6-BD18-46C5FCA21217}">
      <dgm:prSet/>
      <dgm:spPr/>
      <dgm:t>
        <a:bodyPr/>
        <a:lstStyle/>
        <a:p>
          <a:endParaRPr lang="ru-RU"/>
        </a:p>
      </dgm:t>
    </dgm:pt>
    <dgm:pt modelId="{47E2663B-586B-46AD-B9B3-029F50A53309}" type="sibTrans" cxnId="{E7E16A21-9AAB-42A6-BD18-46C5FCA21217}">
      <dgm:prSet/>
      <dgm:spPr/>
      <dgm:t>
        <a:bodyPr/>
        <a:lstStyle/>
        <a:p>
          <a:endParaRPr lang="ru-RU"/>
        </a:p>
      </dgm:t>
    </dgm:pt>
    <dgm:pt modelId="{475028F1-C324-4B3D-933F-7A311B38A9C3}">
      <dgm:prSet/>
      <dgm:spPr/>
      <dgm:t>
        <a:bodyPr/>
        <a:lstStyle/>
        <a:p>
          <a:r>
            <a:rPr lang="ru-RU" dirty="0" smtClean="0"/>
            <a:t>Беседа с родителями, опекунами.</a:t>
          </a:r>
          <a:endParaRPr lang="ru-RU" dirty="0"/>
        </a:p>
      </dgm:t>
    </dgm:pt>
    <dgm:pt modelId="{42D879FC-1637-4BBB-A99C-87B63EF35E08}" type="parTrans" cxnId="{CBFFCCD2-C4B7-4238-860C-15493D5E9AFF}">
      <dgm:prSet/>
      <dgm:spPr/>
      <dgm:t>
        <a:bodyPr/>
        <a:lstStyle/>
        <a:p>
          <a:endParaRPr lang="ru-RU"/>
        </a:p>
      </dgm:t>
    </dgm:pt>
    <dgm:pt modelId="{CB92C2D5-AA01-41E3-A1D1-9ABAB72B6E6F}" type="sibTrans" cxnId="{CBFFCCD2-C4B7-4238-860C-15493D5E9AFF}">
      <dgm:prSet/>
      <dgm:spPr/>
      <dgm:t>
        <a:bodyPr/>
        <a:lstStyle/>
        <a:p>
          <a:endParaRPr lang="ru-RU"/>
        </a:p>
      </dgm:t>
    </dgm:pt>
    <dgm:pt modelId="{82FC31D3-AD4E-4D69-8B02-9E7B68EA9FB6}">
      <dgm:prSet/>
      <dgm:spPr/>
      <dgm:t>
        <a:bodyPr/>
        <a:lstStyle/>
        <a:p>
          <a:r>
            <a:rPr lang="ru-RU" dirty="0" smtClean="0"/>
            <a:t>Групповые занятия по программе «Моя семья»</a:t>
          </a:r>
          <a:endParaRPr lang="ru-RU" dirty="0"/>
        </a:p>
      </dgm:t>
    </dgm:pt>
    <dgm:pt modelId="{9C570A8B-D9D5-4A46-A8A9-F464ED0E20F8}" type="parTrans" cxnId="{1A8B97B0-A066-4EDA-BB2D-4710900A0DC4}">
      <dgm:prSet/>
      <dgm:spPr/>
      <dgm:t>
        <a:bodyPr/>
        <a:lstStyle/>
        <a:p>
          <a:endParaRPr lang="ru-RU"/>
        </a:p>
      </dgm:t>
    </dgm:pt>
    <dgm:pt modelId="{A65CAB01-047A-41DE-84B0-7DC891DE3F45}" type="sibTrans" cxnId="{1A8B97B0-A066-4EDA-BB2D-4710900A0DC4}">
      <dgm:prSet/>
      <dgm:spPr/>
      <dgm:t>
        <a:bodyPr/>
        <a:lstStyle/>
        <a:p>
          <a:endParaRPr lang="ru-RU"/>
        </a:p>
      </dgm:t>
    </dgm:pt>
    <dgm:pt modelId="{5D453DFB-AD7A-4F36-BE8E-C7A262DD9185}">
      <dgm:prSet phldrT="[Текст]"/>
      <dgm:spPr/>
      <dgm:t>
        <a:bodyPr/>
        <a:lstStyle/>
        <a:p>
          <a:r>
            <a:rPr lang="ru-RU" dirty="0" smtClean="0"/>
            <a:t>Наличие химической зависимости</a:t>
          </a:r>
          <a:endParaRPr lang="ru-RU" dirty="0"/>
        </a:p>
      </dgm:t>
    </dgm:pt>
    <dgm:pt modelId="{781BC18E-06FA-4A5C-BA26-7384860EE8BD}" type="sibTrans" cxnId="{1BA398B4-8703-429D-AF8E-C247B955F1F3}">
      <dgm:prSet/>
      <dgm:spPr/>
      <dgm:t>
        <a:bodyPr/>
        <a:lstStyle/>
        <a:p>
          <a:endParaRPr lang="ru-RU"/>
        </a:p>
      </dgm:t>
    </dgm:pt>
    <dgm:pt modelId="{60B27336-FB4B-4D4E-92F0-904A959982EE}" type="parTrans" cxnId="{1BA398B4-8703-429D-AF8E-C247B955F1F3}">
      <dgm:prSet/>
      <dgm:spPr/>
      <dgm:t>
        <a:bodyPr/>
        <a:lstStyle/>
        <a:p>
          <a:endParaRPr lang="ru-RU"/>
        </a:p>
      </dgm:t>
    </dgm:pt>
    <dgm:pt modelId="{094F4E9D-B686-4B93-986D-160980123C78}">
      <dgm:prSet/>
      <dgm:spPr/>
      <dgm:t>
        <a:bodyPr/>
        <a:lstStyle/>
        <a:p>
          <a:r>
            <a:rPr lang="ru-RU" dirty="0" smtClean="0"/>
            <a:t>Индивидуальные занятия по выработке отрицательного отношения к зависимостям</a:t>
          </a:r>
          <a:endParaRPr lang="ru-RU" dirty="0"/>
        </a:p>
      </dgm:t>
    </dgm:pt>
    <dgm:pt modelId="{B7FB0111-4706-4CC9-9F5D-D281925BCC30}" type="parTrans" cxnId="{28B508C6-1B39-46FE-A04D-B1E160C1F1D7}">
      <dgm:prSet/>
      <dgm:spPr/>
    </dgm:pt>
    <dgm:pt modelId="{59F855FE-699C-44ED-82FE-AFD919E665E1}" type="sibTrans" cxnId="{28B508C6-1B39-46FE-A04D-B1E160C1F1D7}">
      <dgm:prSet/>
      <dgm:spPr/>
    </dgm:pt>
    <dgm:pt modelId="{F3EFAFB4-B94A-4942-B656-1E608053C83C}">
      <dgm:prSet/>
      <dgm:spPr/>
      <dgm:t>
        <a:bodyPr/>
        <a:lstStyle/>
        <a:p>
          <a:r>
            <a:rPr lang="ru-RU" dirty="0" smtClean="0"/>
            <a:t>Групповое занятие по программе «Нет алкоголизму и наркомании»</a:t>
          </a:r>
          <a:endParaRPr lang="ru-RU" dirty="0"/>
        </a:p>
      </dgm:t>
    </dgm:pt>
    <dgm:pt modelId="{C37D4B17-DCDB-4580-943C-975B07BD2203}" type="parTrans" cxnId="{3F0B06B4-158E-4671-82ED-70C939027F16}">
      <dgm:prSet/>
      <dgm:spPr/>
    </dgm:pt>
    <dgm:pt modelId="{4EAC6A09-0A81-4EB6-9322-A6E750709E11}" type="sibTrans" cxnId="{3F0B06B4-158E-4671-82ED-70C939027F16}">
      <dgm:prSet/>
      <dgm:spPr/>
    </dgm:pt>
    <dgm:pt modelId="{62F900F3-9E3B-4279-84CB-0EC9B383FDD3}">
      <dgm:prSet/>
      <dgm:spPr/>
      <dgm:t>
        <a:bodyPr/>
        <a:lstStyle/>
        <a:p>
          <a:endParaRPr lang="ru-RU" dirty="0"/>
        </a:p>
      </dgm:t>
    </dgm:pt>
    <dgm:pt modelId="{F8371A58-6DBC-4F90-9401-278C245E9494}" type="parTrans" cxnId="{083CFB83-AF0F-45C5-85B4-543533C63E04}">
      <dgm:prSet/>
      <dgm:spPr/>
    </dgm:pt>
    <dgm:pt modelId="{0B718BC9-334C-4D80-A33C-2744BFAC0BCD}" type="sibTrans" cxnId="{083CFB83-AF0F-45C5-85B4-543533C63E04}">
      <dgm:prSet/>
      <dgm:spPr/>
    </dgm:pt>
    <dgm:pt modelId="{56AF0B1F-FB84-454B-8EFC-B7FC025FF92A}" type="pres">
      <dgm:prSet presAssocID="{1C5FDBE9-0C30-41A6-B49E-81E327586F3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657F839-038C-4EB8-A2D0-D4E03293E808}" type="pres">
      <dgm:prSet presAssocID="{5D453DFB-AD7A-4F36-BE8E-C7A262DD9185}" presName="linNode" presStyleCnt="0"/>
      <dgm:spPr/>
    </dgm:pt>
    <dgm:pt modelId="{1624AB09-B87C-401B-A7F0-7EC6E3A52F8A}" type="pres">
      <dgm:prSet presAssocID="{5D453DFB-AD7A-4F36-BE8E-C7A262DD9185}" presName="parentShp" presStyleLbl="node1" presStyleIdx="0" presStyleCnt="3" custLinFactNeighborX="2314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80CC7-2361-41DA-9C20-57BAB80086A5}" type="pres">
      <dgm:prSet presAssocID="{5D453DFB-AD7A-4F36-BE8E-C7A262DD9185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4350B-6E44-4F7F-B20E-9B278512D76A}" type="pres">
      <dgm:prSet presAssocID="{781BC18E-06FA-4A5C-BA26-7384860EE8BD}" presName="spacing" presStyleCnt="0"/>
      <dgm:spPr/>
    </dgm:pt>
    <dgm:pt modelId="{8B6466C1-C76D-4076-9CB8-5EBF0A0C7561}" type="pres">
      <dgm:prSet presAssocID="{FFBDB69E-0E09-4EF8-9F59-D2EC9436D675}" presName="linNode" presStyleCnt="0"/>
      <dgm:spPr/>
    </dgm:pt>
    <dgm:pt modelId="{3ECA4C7D-0E5F-4C36-B12B-7A344327A81E}" type="pres">
      <dgm:prSet presAssocID="{FFBDB69E-0E09-4EF8-9F59-D2EC9436D675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45B20-02D1-4F85-B38B-AEEB4315D858}" type="pres">
      <dgm:prSet presAssocID="{FFBDB69E-0E09-4EF8-9F59-D2EC9436D675}" presName="childShp" presStyleLbl="bgAccFollowNode1" presStyleIdx="1" presStyleCnt="3" custLinFactNeighborX="-5382" custLinFactNeighborY="4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52DF8E-C128-4BF0-8657-6CE1C118A489}" type="pres">
      <dgm:prSet presAssocID="{3BE43084-2598-4604-A111-08FD86AFF55E}" presName="spacing" presStyleCnt="0"/>
      <dgm:spPr/>
    </dgm:pt>
    <dgm:pt modelId="{F4EE1F31-2FD8-437E-B791-E5DA5129C823}" type="pres">
      <dgm:prSet presAssocID="{C377D7BB-9942-4178-8ED2-F34716A03268}" presName="linNode" presStyleCnt="0"/>
      <dgm:spPr/>
    </dgm:pt>
    <dgm:pt modelId="{843C8E8F-D2F2-4ED4-8C69-8B1B3C15C9F3}" type="pres">
      <dgm:prSet presAssocID="{C377D7BB-9942-4178-8ED2-F34716A03268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F5140-386A-49BB-B534-FA9557F24CB0}" type="pres">
      <dgm:prSet presAssocID="{C377D7BB-9942-4178-8ED2-F34716A03268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FFCCD2-C4B7-4238-860C-15493D5E9AFF}" srcId="{FFBDB69E-0E09-4EF8-9F59-D2EC9436D675}" destId="{475028F1-C324-4B3D-933F-7A311B38A9C3}" srcOrd="1" destOrd="0" parTransId="{42D879FC-1637-4BBB-A99C-87B63EF35E08}" sibTransId="{CB92C2D5-AA01-41E3-A1D1-9ABAB72B6E6F}"/>
    <dgm:cxn modelId="{EABBE4F9-957D-41AC-8DA1-0B5C9E38736D}" type="presOf" srcId="{62F900F3-9E3B-4279-84CB-0EC9B383FDD3}" destId="{22E80CC7-2361-41DA-9C20-57BAB80086A5}" srcOrd="0" destOrd="2" presId="urn:microsoft.com/office/officeart/2005/8/layout/vList6"/>
    <dgm:cxn modelId="{B022A43E-759B-4330-9111-040FE8D3F880}" type="presOf" srcId="{FFBDB69E-0E09-4EF8-9F59-D2EC9436D675}" destId="{3ECA4C7D-0E5F-4C36-B12B-7A344327A81E}" srcOrd="0" destOrd="0" presId="urn:microsoft.com/office/officeart/2005/8/layout/vList6"/>
    <dgm:cxn modelId="{B1AE07F6-BA30-486A-8037-5F03F38A7C16}" type="presOf" srcId="{1C5FDBE9-0C30-41A6-B49E-81E327586F37}" destId="{56AF0B1F-FB84-454B-8EFC-B7FC025FF92A}" srcOrd="0" destOrd="0" presId="urn:microsoft.com/office/officeart/2005/8/layout/vList6"/>
    <dgm:cxn modelId="{C0DE993D-1602-4353-BBF6-E14298FB4A52}" srcId="{1C5FDBE9-0C30-41A6-B49E-81E327586F37}" destId="{C377D7BB-9942-4178-8ED2-F34716A03268}" srcOrd="2" destOrd="0" parTransId="{1CA5BF0F-F37E-4108-A6B7-DC39D0F8DDA4}" sibTransId="{098F1501-06CE-4FBE-84F8-B5F007EB1728}"/>
    <dgm:cxn modelId="{C2662FB0-7A98-45E8-BC65-B0CF49617AD1}" srcId="{C377D7BB-9942-4178-8ED2-F34716A03268}" destId="{0AD9122E-64DC-4993-BFD2-37F1EAF25F74}" srcOrd="0" destOrd="0" parTransId="{71E30D73-080F-4FEF-AC97-93EDD41F6E66}" sibTransId="{2DBBE4DD-4159-47C2-BFAF-F3816C031DDC}"/>
    <dgm:cxn modelId="{3F0B06B4-158E-4671-82ED-70C939027F16}" srcId="{5D453DFB-AD7A-4F36-BE8E-C7A262DD9185}" destId="{F3EFAFB4-B94A-4942-B656-1E608053C83C}" srcOrd="1" destOrd="0" parTransId="{C37D4B17-DCDB-4580-943C-975B07BD2203}" sibTransId="{4EAC6A09-0A81-4EB6-9322-A6E750709E11}"/>
    <dgm:cxn modelId="{1A8B97B0-A066-4EDA-BB2D-4710900A0DC4}" srcId="{FFBDB69E-0E09-4EF8-9F59-D2EC9436D675}" destId="{82FC31D3-AD4E-4D69-8B02-9E7B68EA9FB6}" srcOrd="2" destOrd="0" parTransId="{9C570A8B-D9D5-4A46-A8A9-F464ED0E20F8}" sibTransId="{A65CAB01-047A-41DE-84B0-7DC891DE3F45}"/>
    <dgm:cxn modelId="{6EA3CAE6-25F2-4E3F-AEA1-CB8ED2726BD0}" srcId="{C377D7BB-9942-4178-8ED2-F34716A03268}" destId="{6D57D83E-FCE5-4A1D-9102-EC7693A05B92}" srcOrd="1" destOrd="0" parTransId="{95DFD0A4-2C4D-4971-8AF9-FFE63066334E}" sibTransId="{4082802E-9657-4486-BF5A-C8A41E918087}"/>
    <dgm:cxn modelId="{6E5EA032-2202-4274-8F0D-5AA40C27C1FE}" type="presOf" srcId="{C377D7BB-9942-4178-8ED2-F34716A03268}" destId="{843C8E8F-D2F2-4ED4-8C69-8B1B3C15C9F3}" srcOrd="0" destOrd="0" presId="urn:microsoft.com/office/officeart/2005/8/layout/vList6"/>
    <dgm:cxn modelId="{BD8A269D-6F88-4293-B181-CA9B1E6C09F9}" type="presOf" srcId="{82FC31D3-AD4E-4D69-8B02-9E7B68EA9FB6}" destId="{02D45B20-02D1-4F85-B38B-AEEB4315D858}" srcOrd="0" destOrd="2" presId="urn:microsoft.com/office/officeart/2005/8/layout/vList6"/>
    <dgm:cxn modelId="{1C47AF46-10FD-436C-B6F3-2953ADDF8281}" type="presOf" srcId="{F3EFAFB4-B94A-4942-B656-1E608053C83C}" destId="{22E80CC7-2361-41DA-9C20-57BAB80086A5}" srcOrd="0" destOrd="1" presId="urn:microsoft.com/office/officeart/2005/8/layout/vList6"/>
    <dgm:cxn modelId="{72EC91F8-ABBC-4A58-A520-0D17B094BE83}" type="presOf" srcId="{0AD9122E-64DC-4993-BFD2-37F1EAF25F74}" destId="{D9CF5140-386A-49BB-B534-FA9557F24CB0}" srcOrd="0" destOrd="0" presId="urn:microsoft.com/office/officeart/2005/8/layout/vList6"/>
    <dgm:cxn modelId="{1BA398B4-8703-429D-AF8E-C247B955F1F3}" srcId="{1C5FDBE9-0C30-41A6-B49E-81E327586F37}" destId="{5D453DFB-AD7A-4F36-BE8E-C7A262DD9185}" srcOrd="0" destOrd="0" parTransId="{60B27336-FB4B-4D4E-92F0-904A959982EE}" sibTransId="{781BC18E-06FA-4A5C-BA26-7384860EE8BD}"/>
    <dgm:cxn modelId="{E7E16A21-9AAB-42A6-BD18-46C5FCA21217}" srcId="{FFBDB69E-0E09-4EF8-9F59-D2EC9436D675}" destId="{CDB504CD-9781-46F7-87B1-84CE7232DA5C}" srcOrd="0" destOrd="0" parTransId="{DF7ED249-2BB9-4702-8889-6546AFBCDC7C}" sibTransId="{47E2663B-586B-46AD-B9B3-029F50A53309}"/>
    <dgm:cxn modelId="{82CA37A1-02EF-4C80-B5ED-03B8B8A6C2D6}" type="presOf" srcId="{CDB504CD-9781-46F7-87B1-84CE7232DA5C}" destId="{02D45B20-02D1-4F85-B38B-AEEB4315D858}" srcOrd="0" destOrd="0" presId="urn:microsoft.com/office/officeart/2005/8/layout/vList6"/>
    <dgm:cxn modelId="{B732218A-12F5-4553-BE83-45FC49CAAD28}" srcId="{1C5FDBE9-0C30-41A6-B49E-81E327586F37}" destId="{FFBDB69E-0E09-4EF8-9F59-D2EC9436D675}" srcOrd="1" destOrd="0" parTransId="{809B280E-B769-4A20-8930-8C1B20154E03}" sibTransId="{3BE43084-2598-4604-A111-08FD86AFF55E}"/>
    <dgm:cxn modelId="{D2DEDE5D-DED1-421D-97BC-3F1F00D5E67A}" type="presOf" srcId="{5D453DFB-AD7A-4F36-BE8E-C7A262DD9185}" destId="{1624AB09-B87C-401B-A7F0-7EC6E3A52F8A}" srcOrd="0" destOrd="0" presId="urn:microsoft.com/office/officeart/2005/8/layout/vList6"/>
    <dgm:cxn modelId="{28B508C6-1B39-46FE-A04D-B1E160C1F1D7}" srcId="{5D453DFB-AD7A-4F36-BE8E-C7A262DD9185}" destId="{094F4E9D-B686-4B93-986D-160980123C78}" srcOrd="0" destOrd="0" parTransId="{B7FB0111-4706-4CC9-9F5D-D281925BCC30}" sibTransId="{59F855FE-699C-44ED-82FE-AFD919E665E1}"/>
    <dgm:cxn modelId="{4EF993AE-006D-4DD5-A83B-1BEF93DB0154}" type="presOf" srcId="{6D57D83E-FCE5-4A1D-9102-EC7693A05B92}" destId="{D9CF5140-386A-49BB-B534-FA9557F24CB0}" srcOrd="0" destOrd="1" presId="urn:microsoft.com/office/officeart/2005/8/layout/vList6"/>
    <dgm:cxn modelId="{991CEB91-F4C6-4C27-AB88-E471ADEDB904}" type="presOf" srcId="{094F4E9D-B686-4B93-986D-160980123C78}" destId="{22E80CC7-2361-41DA-9C20-57BAB80086A5}" srcOrd="0" destOrd="0" presId="urn:microsoft.com/office/officeart/2005/8/layout/vList6"/>
    <dgm:cxn modelId="{083CFB83-AF0F-45C5-85B4-543533C63E04}" srcId="{5D453DFB-AD7A-4F36-BE8E-C7A262DD9185}" destId="{62F900F3-9E3B-4279-84CB-0EC9B383FDD3}" srcOrd="2" destOrd="0" parTransId="{F8371A58-6DBC-4F90-9401-278C245E9494}" sibTransId="{0B718BC9-334C-4D80-A33C-2744BFAC0BCD}"/>
    <dgm:cxn modelId="{E2A71D10-4103-48B5-9EEF-A02A0FB043E3}" type="presOf" srcId="{475028F1-C324-4B3D-933F-7A311B38A9C3}" destId="{02D45B20-02D1-4F85-B38B-AEEB4315D858}" srcOrd="0" destOrd="1" presId="urn:microsoft.com/office/officeart/2005/8/layout/vList6"/>
    <dgm:cxn modelId="{9E365679-828B-442B-8546-A64B81B6BA47}" type="presParOf" srcId="{56AF0B1F-FB84-454B-8EFC-B7FC025FF92A}" destId="{6657F839-038C-4EB8-A2D0-D4E03293E808}" srcOrd="0" destOrd="0" presId="urn:microsoft.com/office/officeart/2005/8/layout/vList6"/>
    <dgm:cxn modelId="{006FACEC-0383-483A-B055-5F46BC8A0298}" type="presParOf" srcId="{6657F839-038C-4EB8-A2D0-D4E03293E808}" destId="{1624AB09-B87C-401B-A7F0-7EC6E3A52F8A}" srcOrd="0" destOrd="0" presId="urn:microsoft.com/office/officeart/2005/8/layout/vList6"/>
    <dgm:cxn modelId="{D26C521B-BD3C-423A-8B6C-B79C3C7B36B3}" type="presParOf" srcId="{6657F839-038C-4EB8-A2D0-D4E03293E808}" destId="{22E80CC7-2361-41DA-9C20-57BAB80086A5}" srcOrd="1" destOrd="0" presId="urn:microsoft.com/office/officeart/2005/8/layout/vList6"/>
    <dgm:cxn modelId="{298F40EF-8F86-462E-9E53-6217DD7C379A}" type="presParOf" srcId="{56AF0B1F-FB84-454B-8EFC-B7FC025FF92A}" destId="{55F4350B-6E44-4F7F-B20E-9B278512D76A}" srcOrd="1" destOrd="0" presId="urn:microsoft.com/office/officeart/2005/8/layout/vList6"/>
    <dgm:cxn modelId="{2A44D71F-1784-469C-908E-FF3F1B4B7F47}" type="presParOf" srcId="{56AF0B1F-FB84-454B-8EFC-B7FC025FF92A}" destId="{8B6466C1-C76D-4076-9CB8-5EBF0A0C7561}" srcOrd="2" destOrd="0" presId="urn:microsoft.com/office/officeart/2005/8/layout/vList6"/>
    <dgm:cxn modelId="{49EB3950-CB58-49C8-996A-C59F53ABD4BA}" type="presParOf" srcId="{8B6466C1-C76D-4076-9CB8-5EBF0A0C7561}" destId="{3ECA4C7D-0E5F-4C36-B12B-7A344327A81E}" srcOrd="0" destOrd="0" presId="urn:microsoft.com/office/officeart/2005/8/layout/vList6"/>
    <dgm:cxn modelId="{35F755EA-BAA8-430C-B00B-3770523BB35E}" type="presParOf" srcId="{8B6466C1-C76D-4076-9CB8-5EBF0A0C7561}" destId="{02D45B20-02D1-4F85-B38B-AEEB4315D858}" srcOrd="1" destOrd="0" presId="urn:microsoft.com/office/officeart/2005/8/layout/vList6"/>
    <dgm:cxn modelId="{75778BF5-D405-4DA2-8F74-BC7519BD5113}" type="presParOf" srcId="{56AF0B1F-FB84-454B-8EFC-B7FC025FF92A}" destId="{F652DF8E-C128-4BF0-8657-6CE1C118A489}" srcOrd="3" destOrd="0" presId="urn:microsoft.com/office/officeart/2005/8/layout/vList6"/>
    <dgm:cxn modelId="{BAC97DB0-1BA4-4760-8206-1E3AE8A7B973}" type="presParOf" srcId="{56AF0B1F-FB84-454B-8EFC-B7FC025FF92A}" destId="{F4EE1F31-2FD8-437E-B791-E5DA5129C823}" srcOrd="4" destOrd="0" presId="urn:microsoft.com/office/officeart/2005/8/layout/vList6"/>
    <dgm:cxn modelId="{ED16A0DB-768C-41A6-B4E8-31596A5F83B2}" type="presParOf" srcId="{F4EE1F31-2FD8-437E-B791-E5DA5129C823}" destId="{843C8E8F-D2F2-4ED4-8C69-8B1B3C15C9F3}" srcOrd="0" destOrd="0" presId="urn:microsoft.com/office/officeart/2005/8/layout/vList6"/>
    <dgm:cxn modelId="{3E41D49D-F59C-48E6-9EA5-7BCC78589CF2}" type="presParOf" srcId="{F4EE1F31-2FD8-437E-B791-E5DA5129C823}" destId="{D9CF5140-386A-49BB-B534-FA9557F24CB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3AA502-F720-43A2-B4B2-B66BFF8196D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030AE336-C232-4A62-8036-C9DCC393FDBB}" type="pres">
      <dgm:prSet presAssocID="{E13AA502-F720-43A2-B4B2-B66BFF8196D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F92EABA3-383E-418D-AE9E-D33AA944E40B}" type="presOf" srcId="{E13AA502-F720-43A2-B4B2-B66BFF8196DB}" destId="{030AE336-C232-4A62-8036-C9DCC393FDBB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3582BA-7A83-4345-8EC6-2849AA8C454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4C9F78-1402-4F4F-B9E7-EA7C5AC9F76C}">
      <dgm:prSet phldrT="[Текст]"/>
      <dgm:spPr/>
      <dgm:t>
        <a:bodyPr/>
        <a:lstStyle/>
        <a:p>
          <a:r>
            <a:rPr lang="ru-RU" dirty="0" smtClean="0"/>
            <a:t>Претензии родителей к ребёнку</a:t>
          </a:r>
          <a:endParaRPr lang="ru-RU" dirty="0"/>
        </a:p>
      </dgm:t>
    </dgm:pt>
    <dgm:pt modelId="{C3D9DA5F-663A-4407-8936-D29BC23CB167}" type="parTrans" cxnId="{8785ECF3-43F5-4DBD-A822-4F9528356360}">
      <dgm:prSet/>
      <dgm:spPr/>
      <dgm:t>
        <a:bodyPr/>
        <a:lstStyle/>
        <a:p>
          <a:endParaRPr lang="ru-RU"/>
        </a:p>
      </dgm:t>
    </dgm:pt>
    <dgm:pt modelId="{3EBBE5C5-7D79-4248-AB89-3F5763D121A7}" type="sibTrans" cxnId="{8785ECF3-43F5-4DBD-A822-4F9528356360}">
      <dgm:prSet/>
      <dgm:spPr/>
      <dgm:t>
        <a:bodyPr/>
        <a:lstStyle/>
        <a:p>
          <a:endParaRPr lang="ru-RU"/>
        </a:p>
      </dgm:t>
    </dgm:pt>
    <dgm:pt modelId="{795D821A-0A86-4DB5-B75D-50430226B6C4}">
      <dgm:prSet phldrT="[Текст]"/>
      <dgm:spPr/>
      <dgm:t>
        <a:bodyPr/>
        <a:lstStyle/>
        <a:p>
          <a:r>
            <a:rPr lang="ru-RU" dirty="0" smtClean="0"/>
            <a:t>Стал плохо учиться, потерял интерес к школе </a:t>
          </a:r>
          <a:endParaRPr lang="ru-RU" dirty="0"/>
        </a:p>
      </dgm:t>
    </dgm:pt>
    <dgm:pt modelId="{ED20B083-EBAB-4183-A6F1-528A3893B691}" type="parTrans" cxnId="{0130CA6A-17D1-49B3-B622-9934BF7E15B2}">
      <dgm:prSet/>
      <dgm:spPr/>
      <dgm:t>
        <a:bodyPr/>
        <a:lstStyle/>
        <a:p>
          <a:endParaRPr lang="ru-RU"/>
        </a:p>
      </dgm:t>
    </dgm:pt>
    <dgm:pt modelId="{6D152E77-B311-4A21-AAB3-24E61AACF657}" type="sibTrans" cxnId="{0130CA6A-17D1-49B3-B622-9934BF7E15B2}">
      <dgm:prSet/>
      <dgm:spPr/>
      <dgm:t>
        <a:bodyPr/>
        <a:lstStyle/>
        <a:p>
          <a:endParaRPr lang="ru-RU"/>
        </a:p>
      </dgm:t>
    </dgm:pt>
    <dgm:pt modelId="{12816B92-DACA-4963-9787-287F703BC300}">
      <dgm:prSet phldrT="[Текст]"/>
      <dgm:spPr/>
      <dgm:t>
        <a:bodyPr/>
        <a:lstStyle/>
        <a:p>
          <a:r>
            <a:rPr lang="ru-RU" dirty="0" smtClean="0"/>
            <a:t>Не помогает по дому</a:t>
          </a:r>
          <a:endParaRPr lang="ru-RU" dirty="0"/>
        </a:p>
      </dgm:t>
    </dgm:pt>
    <dgm:pt modelId="{6BAF12A4-CA33-4EC3-B03A-5AD5F1980572}" type="parTrans" cxnId="{F8236BEF-28E9-49D0-BFDC-4C83C22007E7}">
      <dgm:prSet/>
      <dgm:spPr/>
      <dgm:t>
        <a:bodyPr/>
        <a:lstStyle/>
        <a:p>
          <a:endParaRPr lang="ru-RU"/>
        </a:p>
      </dgm:t>
    </dgm:pt>
    <dgm:pt modelId="{0D5BAEA0-EAD2-4DB3-82E8-616597565093}" type="sibTrans" cxnId="{F8236BEF-28E9-49D0-BFDC-4C83C22007E7}">
      <dgm:prSet/>
      <dgm:spPr/>
      <dgm:t>
        <a:bodyPr/>
        <a:lstStyle/>
        <a:p>
          <a:endParaRPr lang="ru-RU"/>
        </a:p>
      </dgm:t>
    </dgm:pt>
    <dgm:pt modelId="{EF087ACA-7BC5-4953-9D95-6993D5CDD3AE}">
      <dgm:prSet phldrT="[Текст]"/>
      <dgm:spPr/>
      <dgm:t>
        <a:bodyPr/>
        <a:lstStyle/>
        <a:p>
          <a:r>
            <a:rPr lang="ru-RU" dirty="0" smtClean="0"/>
            <a:t>Пути разрешения конфликта родителями</a:t>
          </a:r>
          <a:endParaRPr lang="ru-RU" dirty="0"/>
        </a:p>
      </dgm:t>
    </dgm:pt>
    <dgm:pt modelId="{880E1403-D99F-46A3-B6FB-7AC6AACA01C3}" type="parTrans" cxnId="{984B8754-17F6-4737-95DF-C14149E1F8C0}">
      <dgm:prSet/>
      <dgm:spPr/>
      <dgm:t>
        <a:bodyPr/>
        <a:lstStyle/>
        <a:p>
          <a:endParaRPr lang="ru-RU"/>
        </a:p>
      </dgm:t>
    </dgm:pt>
    <dgm:pt modelId="{FEE3439E-55A6-480A-806E-CAA3FA183A05}" type="sibTrans" cxnId="{984B8754-17F6-4737-95DF-C14149E1F8C0}">
      <dgm:prSet/>
      <dgm:spPr/>
      <dgm:t>
        <a:bodyPr/>
        <a:lstStyle/>
        <a:p>
          <a:endParaRPr lang="ru-RU"/>
        </a:p>
      </dgm:t>
    </dgm:pt>
    <dgm:pt modelId="{5268A17E-9C5B-4185-BC30-368E92869288}">
      <dgm:prSet phldrT="[Текст]"/>
      <dgm:spPr/>
      <dgm:t>
        <a:bodyPr/>
        <a:lstStyle/>
        <a:p>
          <a:r>
            <a:rPr lang="ru-RU" dirty="0" smtClean="0"/>
            <a:t>Ругают за оценки</a:t>
          </a:r>
          <a:endParaRPr lang="ru-RU" dirty="0"/>
        </a:p>
      </dgm:t>
    </dgm:pt>
    <dgm:pt modelId="{B8E3910B-CD0B-4546-ADC8-4102DAFD5661}" type="parTrans" cxnId="{70D88A63-F3C4-4FC2-9E6D-135496D79EC5}">
      <dgm:prSet/>
      <dgm:spPr/>
      <dgm:t>
        <a:bodyPr/>
        <a:lstStyle/>
        <a:p>
          <a:endParaRPr lang="ru-RU"/>
        </a:p>
      </dgm:t>
    </dgm:pt>
    <dgm:pt modelId="{5CEA0250-E03F-49C9-B0FF-5491E130BEDE}" type="sibTrans" cxnId="{70D88A63-F3C4-4FC2-9E6D-135496D79EC5}">
      <dgm:prSet/>
      <dgm:spPr/>
      <dgm:t>
        <a:bodyPr/>
        <a:lstStyle/>
        <a:p>
          <a:endParaRPr lang="ru-RU"/>
        </a:p>
      </dgm:t>
    </dgm:pt>
    <dgm:pt modelId="{A46CC384-FB86-44B4-BE90-552E89703C4E}">
      <dgm:prSet phldrT="[Текст]"/>
      <dgm:spPr/>
      <dgm:t>
        <a:bodyPr/>
        <a:lstStyle/>
        <a:p>
          <a:r>
            <a:rPr lang="ru-RU" dirty="0" smtClean="0"/>
            <a:t>Помогают делать домашнее задание</a:t>
          </a:r>
          <a:endParaRPr lang="ru-RU" dirty="0"/>
        </a:p>
      </dgm:t>
    </dgm:pt>
    <dgm:pt modelId="{8DF7E3DA-98B1-4281-ACA8-3AF71BA69B2D}" type="parTrans" cxnId="{DF94DAD9-C4D3-4560-9957-4F3CF78DD6A0}">
      <dgm:prSet/>
      <dgm:spPr/>
      <dgm:t>
        <a:bodyPr/>
        <a:lstStyle/>
        <a:p>
          <a:endParaRPr lang="ru-RU"/>
        </a:p>
      </dgm:t>
    </dgm:pt>
    <dgm:pt modelId="{80C9A9A0-A1D2-4A61-8B72-C0F46EC0D183}" type="sibTrans" cxnId="{DF94DAD9-C4D3-4560-9957-4F3CF78DD6A0}">
      <dgm:prSet/>
      <dgm:spPr/>
      <dgm:t>
        <a:bodyPr/>
        <a:lstStyle/>
        <a:p>
          <a:endParaRPr lang="ru-RU"/>
        </a:p>
      </dgm:t>
    </dgm:pt>
    <dgm:pt modelId="{CF0FCA24-A713-4D6B-985C-84E1DD6ACD0E}">
      <dgm:prSet phldrT="[Текст]"/>
      <dgm:spPr/>
      <dgm:t>
        <a:bodyPr/>
        <a:lstStyle/>
        <a:p>
          <a:r>
            <a:rPr lang="ru-RU" dirty="0" smtClean="0"/>
            <a:t>Взгляд ребёнка на ситуацию</a:t>
          </a:r>
          <a:endParaRPr lang="ru-RU" dirty="0"/>
        </a:p>
      </dgm:t>
    </dgm:pt>
    <dgm:pt modelId="{F212886E-C3D3-4357-8310-1AC116CAA438}" type="parTrans" cxnId="{A8EC494F-9539-4BBE-95DB-2EBD3A14F685}">
      <dgm:prSet/>
      <dgm:spPr/>
      <dgm:t>
        <a:bodyPr/>
        <a:lstStyle/>
        <a:p>
          <a:endParaRPr lang="ru-RU"/>
        </a:p>
      </dgm:t>
    </dgm:pt>
    <dgm:pt modelId="{9E6FF4F3-37E8-4E23-A82C-0AA74B7DB138}" type="sibTrans" cxnId="{A8EC494F-9539-4BBE-95DB-2EBD3A14F685}">
      <dgm:prSet/>
      <dgm:spPr/>
      <dgm:t>
        <a:bodyPr/>
        <a:lstStyle/>
        <a:p>
          <a:endParaRPr lang="ru-RU"/>
        </a:p>
      </dgm:t>
    </dgm:pt>
    <dgm:pt modelId="{092DC366-8763-4FC4-8206-EA09DD0C7A9D}">
      <dgm:prSet phldrT="[Текст]"/>
      <dgm:spPr/>
      <dgm:t>
        <a:bodyPr/>
        <a:lstStyle/>
        <a:p>
          <a:r>
            <a:rPr lang="ru-RU" dirty="0" smtClean="0"/>
            <a:t>Родители «вечно орут», ругаются, надоело</a:t>
          </a:r>
          <a:endParaRPr lang="ru-RU" dirty="0"/>
        </a:p>
      </dgm:t>
    </dgm:pt>
    <dgm:pt modelId="{4A55D946-A168-4514-BF2E-CAB45D2D58BF}" type="parTrans" cxnId="{AC153F51-26F1-4B14-8326-8C67416393F4}">
      <dgm:prSet/>
      <dgm:spPr/>
      <dgm:t>
        <a:bodyPr/>
        <a:lstStyle/>
        <a:p>
          <a:endParaRPr lang="ru-RU"/>
        </a:p>
      </dgm:t>
    </dgm:pt>
    <dgm:pt modelId="{F57A8A85-F572-4B3E-9018-3B2683538C7A}" type="sibTrans" cxnId="{AC153F51-26F1-4B14-8326-8C67416393F4}">
      <dgm:prSet/>
      <dgm:spPr/>
      <dgm:t>
        <a:bodyPr/>
        <a:lstStyle/>
        <a:p>
          <a:endParaRPr lang="ru-RU"/>
        </a:p>
      </dgm:t>
    </dgm:pt>
    <dgm:pt modelId="{17F4FD2D-0B94-46A6-868F-FAE0E10C5E3E}">
      <dgm:prSet phldrT="[Текст]"/>
      <dgm:spPr/>
      <dgm:t>
        <a:bodyPr/>
        <a:lstStyle/>
        <a:p>
          <a:r>
            <a:rPr lang="ru-RU" dirty="0" smtClean="0"/>
            <a:t>Сами курят, а мне не разрешают</a:t>
          </a:r>
          <a:endParaRPr lang="ru-RU" dirty="0"/>
        </a:p>
      </dgm:t>
    </dgm:pt>
    <dgm:pt modelId="{A93654C0-81C2-4A7F-BD27-735723C69B97}" type="parTrans" cxnId="{F7BE657C-B4EA-407B-B921-9B1476B33370}">
      <dgm:prSet/>
      <dgm:spPr/>
      <dgm:t>
        <a:bodyPr/>
        <a:lstStyle/>
        <a:p>
          <a:endParaRPr lang="ru-RU"/>
        </a:p>
      </dgm:t>
    </dgm:pt>
    <dgm:pt modelId="{6AE495FA-792A-494D-8093-F28A2329D398}" type="sibTrans" cxnId="{F7BE657C-B4EA-407B-B921-9B1476B33370}">
      <dgm:prSet/>
      <dgm:spPr/>
      <dgm:t>
        <a:bodyPr/>
        <a:lstStyle/>
        <a:p>
          <a:endParaRPr lang="ru-RU"/>
        </a:p>
      </dgm:t>
    </dgm:pt>
    <dgm:pt modelId="{FB224877-70B5-460B-A42B-043C9A2A8079}">
      <dgm:prSet phldrT="[Текст]"/>
      <dgm:spPr/>
      <dgm:t>
        <a:bodyPr/>
        <a:lstStyle/>
        <a:p>
          <a:r>
            <a:rPr lang="ru-RU" dirty="0" smtClean="0"/>
            <a:t>У него плохие друзья</a:t>
          </a:r>
          <a:endParaRPr lang="ru-RU" dirty="0"/>
        </a:p>
      </dgm:t>
    </dgm:pt>
    <dgm:pt modelId="{E91FBEB1-0204-4E88-90D9-62A80CD8BCE6}" type="parTrans" cxnId="{7DDFD01E-5D90-4008-831F-64A5032E0C55}">
      <dgm:prSet/>
      <dgm:spPr/>
    </dgm:pt>
    <dgm:pt modelId="{9B30D1D5-FA02-494A-AE95-F4E659C2B713}" type="sibTrans" cxnId="{7DDFD01E-5D90-4008-831F-64A5032E0C55}">
      <dgm:prSet/>
      <dgm:spPr/>
    </dgm:pt>
    <dgm:pt modelId="{10CCE3D5-BCE9-4525-A980-038A6083F238}">
      <dgm:prSet phldrT="[Текст]"/>
      <dgm:spPr/>
      <dgm:t>
        <a:bodyPr/>
        <a:lstStyle/>
        <a:p>
          <a:r>
            <a:rPr lang="ru-RU" dirty="0" smtClean="0"/>
            <a:t>Стал неуправляем, грубит</a:t>
          </a:r>
          <a:endParaRPr lang="ru-RU" dirty="0"/>
        </a:p>
      </dgm:t>
    </dgm:pt>
    <dgm:pt modelId="{674B4121-E1E4-4AE1-AF9D-9484B43782B0}" type="parTrans" cxnId="{9BE535B0-5386-47BA-9C0B-BE92699C4A01}">
      <dgm:prSet/>
      <dgm:spPr/>
    </dgm:pt>
    <dgm:pt modelId="{E463061B-AC85-4A35-9B68-91887717BF0B}" type="sibTrans" cxnId="{9BE535B0-5386-47BA-9C0B-BE92699C4A01}">
      <dgm:prSet/>
      <dgm:spPr/>
    </dgm:pt>
    <dgm:pt modelId="{9B8926A2-25E7-4BF3-8183-DDD7F8C3B349}">
      <dgm:prSet phldrT="[Текст]"/>
      <dgm:spPr/>
      <dgm:t>
        <a:bodyPr/>
        <a:lstStyle/>
        <a:p>
          <a:r>
            <a:rPr lang="ru-RU" dirty="0" smtClean="0"/>
            <a:t>Появились вредные привычки</a:t>
          </a:r>
          <a:endParaRPr lang="ru-RU" dirty="0"/>
        </a:p>
      </dgm:t>
    </dgm:pt>
    <dgm:pt modelId="{D02EB023-95A1-409A-B768-C9BF6DE11BFC}" type="parTrans" cxnId="{745AF626-BC72-40C7-8CA6-E1F4BA8CFE20}">
      <dgm:prSet/>
      <dgm:spPr/>
    </dgm:pt>
    <dgm:pt modelId="{2FB9563B-0ED0-42AF-8D8E-01387888099E}" type="sibTrans" cxnId="{745AF626-BC72-40C7-8CA6-E1F4BA8CFE20}">
      <dgm:prSet/>
      <dgm:spPr/>
    </dgm:pt>
    <dgm:pt modelId="{88675AB1-D0A0-4D63-8DEA-5124FCDAA6B9}">
      <dgm:prSet phldrT="[Текст]"/>
      <dgm:spPr/>
      <dgm:t>
        <a:bodyPr/>
        <a:lstStyle/>
        <a:p>
          <a:r>
            <a:rPr lang="ru-RU" dirty="0" smtClean="0"/>
            <a:t>Наказывают за невыполнение домашних заданий</a:t>
          </a:r>
          <a:endParaRPr lang="ru-RU" dirty="0"/>
        </a:p>
      </dgm:t>
    </dgm:pt>
    <dgm:pt modelId="{E7EF52BC-CA3C-4E66-ADD7-98641489E9EE}" type="parTrans" cxnId="{BC4521EF-47F6-4567-ABF3-1C10CA719E8D}">
      <dgm:prSet/>
      <dgm:spPr/>
    </dgm:pt>
    <dgm:pt modelId="{9587E412-9B75-4AD5-84FF-9F9852044F5B}" type="sibTrans" cxnId="{BC4521EF-47F6-4567-ABF3-1C10CA719E8D}">
      <dgm:prSet/>
      <dgm:spPr/>
    </dgm:pt>
    <dgm:pt modelId="{0857BC97-456A-4812-BDF6-9EB10EC231DA}">
      <dgm:prSet phldrT="[Текст]"/>
      <dgm:spPr/>
      <dgm:t>
        <a:bodyPr/>
        <a:lstStyle/>
        <a:p>
          <a:r>
            <a:rPr lang="ru-RU" dirty="0" smtClean="0"/>
            <a:t>Запрещают встречи с друзьями</a:t>
          </a:r>
          <a:endParaRPr lang="ru-RU" dirty="0"/>
        </a:p>
      </dgm:t>
    </dgm:pt>
    <dgm:pt modelId="{4DFAD417-8DD0-4B04-A595-8D2969D27CC2}" type="parTrans" cxnId="{23E7DA9E-F381-4E34-A39F-6D1AAD38A0CA}">
      <dgm:prSet/>
      <dgm:spPr/>
    </dgm:pt>
    <dgm:pt modelId="{DA7A6781-E945-489B-8C3C-58C8F95CE213}" type="sibTrans" cxnId="{23E7DA9E-F381-4E34-A39F-6D1AAD38A0CA}">
      <dgm:prSet/>
      <dgm:spPr/>
    </dgm:pt>
    <dgm:pt modelId="{8F351BD9-33CB-4AA7-ABF5-9D3AE4ACF2E9}">
      <dgm:prSet phldrT="[Текст]"/>
      <dgm:spPr/>
      <dgm:t>
        <a:bodyPr/>
        <a:lstStyle/>
        <a:p>
          <a:r>
            <a:rPr lang="ru-RU" dirty="0" smtClean="0"/>
            <a:t>Не дают карманных денег</a:t>
          </a:r>
          <a:endParaRPr lang="ru-RU" dirty="0"/>
        </a:p>
      </dgm:t>
    </dgm:pt>
    <dgm:pt modelId="{C0A42062-22F1-4AFF-9F9E-8A4E6F1CCC15}" type="parTrans" cxnId="{29F6D639-394D-46E9-876E-C498D44D7792}">
      <dgm:prSet/>
      <dgm:spPr/>
    </dgm:pt>
    <dgm:pt modelId="{77B88408-953E-4D54-8268-7FC4AAEB80D3}" type="sibTrans" cxnId="{29F6D639-394D-46E9-876E-C498D44D7792}">
      <dgm:prSet/>
      <dgm:spPr/>
    </dgm:pt>
    <dgm:pt modelId="{F0E90D86-0C35-4991-87C8-E4FB172C8F2A}">
      <dgm:prSet phldrT="[Текст]"/>
      <dgm:spPr/>
      <dgm:t>
        <a:bodyPr/>
        <a:lstStyle/>
        <a:p>
          <a:r>
            <a:rPr lang="ru-RU" dirty="0" smtClean="0"/>
            <a:t>Я взрослый и могу возвращаться, когда хочу</a:t>
          </a:r>
          <a:endParaRPr lang="ru-RU" dirty="0"/>
        </a:p>
      </dgm:t>
    </dgm:pt>
    <dgm:pt modelId="{44B591D5-1263-4403-8490-2D4FA1B080BA}" type="parTrans" cxnId="{9A76BA5D-8B24-42CD-AF09-E58A993E983E}">
      <dgm:prSet/>
      <dgm:spPr/>
    </dgm:pt>
    <dgm:pt modelId="{6FD8C323-5257-4EC3-9412-46B3792EDCF0}" type="sibTrans" cxnId="{9A76BA5D-8B24-42CD-AF09-E58A993E983E}">
      <dgm:prSet/>
      <dgm:spPr/>
    </dgm:pt>
    <dgm:pt modelId="{D2025AC8-0744-4C80-A86D-A449561CFF88}">
      <dgm:prSet phldrT="[Текст]"/>
      <dgm:spPr/>
      <dgm:t>
        <a:bodyPr/>
        <a:lstStyle/>
        <a:p>
          <a:r>
            <a:rPr lang="ru-RU" dirty="0" smtClean="0"/>
            <a:t>Просто они меня не любят</a:t>
          </a:r>
          <a:endParaRPr lang="ru-RU" dirty="0"/>
        </a:p>
      </dgm:t>
    </dgm:pt>
    <dgm:pt modelId="{865EDDA5-C3B2-4FA9-A35C-416476835D13}" type="parTrans" cxnId="{2A802BEA-A82C-490D-B9AB-328852710018}">
      <dgm:prSet/>
      <dgm:spPr/>
    </dgm:pt>
    <dgm:pt modelId="{527D4671-E440-443B-9EEC-89C138AB95E6}" type="sibTrans" cxnId="{2A802BEA-A82C-490D-B9AB-328852710018}">
      <dgm:prSet/>
      <dgm:spPr/>
    </dgm:pt>
    <dgm:pt modelId="{5D90875F-205F-4774-A5F6-B69145351F92}" type="pres">
      <dgm:prSet presAssocID="{513582BA-7A83-4345-8EC6-2849AA8C454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642791-9FB7-4BCE-80C5-42DB422723CA}" type="pres">
      <dgm:prSet presAssocID="{614C9F78-1402-4F4F-B9E7-EA7C5AC9F76C}" presName="composite" presStyleCnt="0"/>
      <dgm:spPr/>
    </dgm:pt>
    <dgm:pt modelId="{D1DC8B95-354B-4456-A4DE-2B6F8B9E2B62}" type="pres">
      <dgm:prSet presAssocID="{614C9F78-1402-4F4F-B9E7-EA7C5AC9F76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EA9BE-B310-4807-81C3-E0FD5C22B33C}" type="pres">
      <dgm:prSet presAssocID="{614C9F78-1402-4F4F-B9E7-EA7C5AC9F76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0AFFF-2902-490E-9511-3A5676872E1B}" type="pres">
      <dgm:prSet presAssocID="{3EBBE5C5-7D79-4248-AB89-3F5763D121A7}" presName="space" presStyleCnt="0"/>
      <dgm:spPr/>
    </dgm:pt>
    <dgm:pt modelId="{EA59C47E-1811-4F0C-B41D-FE5BD35145BC}" type="pres">
      <dgm:prSet presAssocID="{EF087ACA-7BC5-4953-9D95-6993D5CDD3AE}" presName="composite" presStyleCnt="0"/>
      <dgm:spPr/>
    </dgm:pt>
    <dgm:pt modelId="{AFCFC99B-DFDD-4CA4-8B91-5793E7D9C000}" type="pres">
      <dgm:prSet presAssocID="{EF087ACA-7BC5-4953-9D95-6993D5CDD3A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3CDBC3-20A7-4D3F-9A95-AE039B98A7E1}" type="pres">
      <dgm:prSet presAssocID="{EF087ACA-7BC5-4953-9D95-6993D5CDD3A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C0668-76D9-4FA5-B470-1E0E10EDE3F2}" type="pres">
      <dgm:prSet presAssocID="{FEE3439E-55A6-480A-806E-CAA3FA183A05}" presName="space" presStyleCnt="0"/>
      <dgm:spPr/>
    </dgm:pt>
    <dgm:pt modelId="{0EEF227B-248C-4798-8AD6-29B033062C29}" type="pres">
      <dgm:prSet presAssocID="{CF0FCA24-A713-4D6B-985C-84E1DD6ACD0E}" presName="composite" presStyleCnt="0"/>
      <dgm:spPr/>
    </dgm:pt>
    <dgm:pt modelId="{625E599E-CC34-40DB-B33B-270F4FBDF451}" type="pres">
      <dgm:prSet presAssocID="{CF0FCA24-A713-4D6B-985C-84E1DD6ACD0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9E547-D839-4EF6-9EFB-86F7FD149151}" type="pres">
      <dgm:prSet presAssocID="{CF0FCA24-A713-4D6B-985C-84E1DD6ACD0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9F6290-62AF-4EEF-83DB-9B3B158CAD2F}" type="presOf" srcId="{D2025AC8-0744-4C80-A86D-A449561CFF88}" destId="{E699E547-D839-4EF6-9EFB-86F7FD149151}" srcOrd="0" destOrd="3" presId="urn:microsoft.com/office/officeart/2005/8/layout/hList1"/>
    <dgm:cxn modelId="{F8236BEF-28E9-49D0-BFDC-4C83C22007E7}" srcId="{614C9F78-1402-4F4F-B9E7-EA7C5AC9F76C}" destId="{12816B92-DACA-4963-9787-287F703BC300}" srcOrd="1" destOrd="0" parTransId="{6BAF12A4-CA33-4EC3-B03A-5AD5F1980572}" sibTransId="{0D5BAEA0-EAD2-4DB3-82E8-616597565093}"/>
    <dgm:cxn modelId="{23E7DA9E-F381-4E34-A39F-6D1AAD38A0CA}" srcId="{EF087ACA-7BC5-4953-9D95-6993D5CDD3AE}" destId="{0857BC97-456A-4812-BDF6-9EB10EC231DA}" srcOrd="3" destOrd="0" parTransId="{4DFAD417-8DD0-4B04-A595-8D2969D27CC2}" sibTransId="{DA7A6781-E945-489B-8C3C-58C8F95CE213}"/>
    <dgm:cxn modelId="{7DDFD01E-5D90-4008-831F-64A5032E0C55}" srcId="{614C9F78-1402-4F4F-B9E7-EA7C5AC9F76C}" destId="{FB224877-70B5-460B-A42B-043C9A2A8079}" srcOrd="2" destOrd="0" parTransId="{E91FBEB1-0204-4E88-90D9-62A80CD8BCE6}" sibTransId="{9B30D1D5-FA02-494A-AE95-F4E659C2B713}"/>
    <dgm:cxn modelId="{984B8754-17F6-4737-95DF-C14149E1F8C0}" srcId="{513582BA-7A83-4345-8EC6-2849AA8C4542}" destId="{EF087ACA-7BC5-4953-9D95-6993D5CDD3AE}" srcOrd="1" destOrd="0" parTransId="{880E1403-D99F-46A3-B6FB-7AC6AACA01C3}" sibTransId="{FEE3439E-55A6-480A-806E-CAA3FA183A05}"/>
    <dgm:cxn modelId="{EDD6F17B-A1DA-4CD7-959C-55BDE822A41C}" type="presOf" srcId="{092DC366-8763-4FC4-8206-EA09DD0C7A9D}" destId="{E699E547-D839-4EF6-9EFB-86F7FD149151}" srcOrd="0" destOrd="0" presId="urn:microsoft.com/office/officeart/2005/8/layout/hList1"/>
    <dgm:cxn modelId="{3C05ABA0-4E80-4DB8-8D14-948C22FC4A3D}" type="presOf" srcId="{CF0FCA24-A713-4D6B-985C-84E1DD6ACD0E}" destId="{625E599E-CC34-40DB-B33B-270F4FBDF451}" srcOrd="0" destOrd="0" presId="urn:microsoft.com/office/officeart/2005/8/layout/hList1"/>
    <dgm:cxn modelId="{9BE535B0-5386-47BA-9C0B-BE92699C4A01}" srcId="{614C9F78-1402-4F4F-B9E7-EA7C5AC9F76C}" destId="{10CCE3D5-BCE9-4525-A980-038A6083F238}" srcOrd="3" destOrd="0" parTransId="{674B4121-E1E4-4AE1-AF9D-9484B43782B0}" sibTransId="{E463061B-AC85-4A35-9B68-91887717BF0B}"/>
    <dgm:cxn modelId="{AB298EA2-023A-4E55-9DB0-FCF2407E4FF4}" type="presOf" srcId="{8F351BD9-33CB-4AA7-ABF5-9D3AE4ACF2E9}" destId="{F93CDBC3-20A7-4D3F-9A95-AE039B98A7E1}" srcOrd="0" destOrd="4" presId="urn:microsoft.com/office/officeart/2005/8/layout/hList1"/>
    <dgm:cxn modelId="{0130CA6A-17D1-49B3-B622-9934BF7E15B2}" srcId="{614C9F78-1402-4F4F-B9E7-EA7C5AC9F76C}" destId="{795D821A-0A86-4DB5-B75D-50430226B6C4}" srcOrd="0" destOrd="0" parTransId="{ED20B083-EBAB-4183-A6F1-528A3893B691}" sibTransId="{6D152E77-B311-4A21-AAB3-24E61AACF657}"/>
    <dgm:cxn modelId="{F63A2EBF-7FC2-408B-8B18-AC6D6AA67197}" type="presOf" srcId="{F0E90D86-0C35-4991-87C8-E4FB172C8F2A}" destId="{E699E547-D839-4EF6-9EFB-86F7FD149151}" srcOrd="0" destOrd="2" presId="urn:microsoft.com/office/officeart/2005/8/layout/hList1"/>
    <dgm:cxn modelId="{DF94DAD9-C4D3-4560-9957-4F3CF78DD6A0}" srcId="{EF087ACA-7BC5-4953-9D95-6993D5CDD3AE}" destId="{A46CC384-FB86-44B4-BE90-552E89703C4E}" srcOrd="1" destOrd="0" parTransId="{8DF7E3DA-98B1-4281-ACA8-3AF71BA69B2D}" sibTransId="{80C9A9A0-A1D2-4A61-8B72-C0F46EC0D183}"/>
    <dgm:cxn modelId="{F7BE657C-B4EA-407B-B921-9B1476B33370}" srcId="{CF0FCA24-A713-4D6B-985C-84E1DD6ACD0E}" destId="{17F4FD2D-0B94-46A6-868F-FAE0E10C5E3E}" srcOrd="1" destOrd="0" parTransId="{A93654C0-81C2-4A7F-BD27-735723C69B97}" sibTransId="{6AE495FA-792A-494D-8093-F28A2329D398}"/>
    <dgm:cxn modelId="{E426ED7C-9807-445D-8886-8D269088BA42}" type="presOf" srcId="{614C9F78-1402-4F4F-B9E7-EA7C5AC9F76C}" destId="{D1DC8B95-354B-4456-A4DE-2B6F8B9E2B62}" srcOrd="0" destOrd="0" presId="urn:microsoft.com/office/officeart/2005/8/layout/hList1"/>
    <dgm:cxn modelId="{0A8450FC-5296-4DCA-81D5-2F6BC1CB66FC}" type="presOf" srcId="{10CCE3D5-BCE9-4525-A980-038A6083F238}" destId="{0CEEA9BE-B310-4807-81C3-E0FD5C22B33C}" srcOrd="0" destOrd="3" presId="urn:microsoft.com/office/officeart/2005/8/layout/hList1"/>
    <dgm:cxn modelId="{9A76BA5D-8B24-42CD-AF09-E58A993E983E}" srcId="{CF0FCA24-A713-4D6B-985C-84E1DD6ACD0E}" destId="{F0E90D86-0C35-4991-87C8-E4FB172C8F2A}" srcOrd="2" destOrd="0" parTransId="{44B591D5-1263-4403-8490-2D4FA1B080BA}" sibTransId="{6FD8C323-5257-4EC3-9412-46B3792EDCF0}"/>
    <dgm:cxn modelId="{BC4521EF-47F6-4567-ABF3-1C10CA719E8D}" srcId="{EF087ACA-7BC5-4953-9D95-6993D5CDD3AE}" destId="{88675AB1-D0A0-4D63-8DEA-5124FCDAA6B9}" srcOrd="2" destOrd="0" parTransId="{E7EF52BC-CA3C-4E66-ADD7-98641489E9EE}" sibTransId="{9587E412-9B75-4AD5-84FF-9F9852044F5B}"/>
    <dgm:cxn modelId="{FD2793C7-43A9-4B37-A280-3F5B4D134A56}" type="presOf" srcId="{513582BA-7A83-4345-8EC6-2849AA8C4542}" destId="{5D90875F-205F-4774-A5F6-B69145351F92}" srcOrd="0" destOrd="0" presId="urn:microsoft.com/office/officeart/2005/8/layout/hList1"/>
    <dgm:cxn modelId="{8785ECF3-43F5-4DBD-A822-4F9528356360}" srcId="{513582BA-7A83-4345-8EC6-2849AA8C4542}" destId="{614C9F78-1402-4F4F-B9E7-EA7C5AC9F76C}" srcOrd="0" destOrd="0" parTransId="{C3D9DA5F-663A-4407-8936-D29BC23CB167}" sibTransId="{3EBBE5C5-7D79-4248-AB89-3F5763D121A7}"/>
    <dgm:cxn modelId="{2FEA9C65-F005-4136-B1B2-D6247B593F5D}" type="presOf" srcId="{0857BC97-456A-4812-BDF6-9EB10EC231DA}" destId="{F93CDBC3-20A7-4D3F-9A95-AE039B98A7E1}" srcOrd="0" destOrd="3" presId="urn:microsoft.com/office/officeart/2005/8/layout/hList1"/>
    <dgm:cxn modelId="{29F6D639-394D-46E9-876E-C498D44D7792}" srcId="{EF087ACA-7BC5-4953-9D95-6993D5CDD3AE}" destId="{8F351BD9-33CB-4AA7-ABF5-9D3AE4ACF2E9}" srcOrd="4" destOrd="0" parTransId="{C0A42062-22F1-4AFF-9F9E-8A4E6F1CCC15}" sibTransId="{77B88408-953E-4D54-8268-7FC4AAEB80D3}"/>
    <dgm:cxn modelId="{70D88A63-F3C4-4FC2-9E6D-135496D79EC5}" srcId="{EF087ACA-7BC5-4953-9D95-6993D5CDD3AE}" destId="{5268A17E-9C5B-4185-BC30-368E92869288}" srcOrd="0" destOrd="0" parTransId="{B8E3910B-CD0B-4546-ADC8-4102DAFD5661}" sibTransId="{5CEA0250-E03F-49C9-B0FF-5491E130BEDE}"/>
    <dgm:cxn modelId="{FAD2DBE1-2BDA-4057-9E03-D202063EDCBE}" type="presOf" srcId="{5268A17E-9C5B-4185-BC30-368E92869288}" destId="{F93CDBC3-20A7-4D3F-9A95-AE039B98A7E1}" srcOrd="0" destOrd="0" presId="urn:microsoft.com/office/officeart/2005/8/layout/hList1"/>
    <dgm:cxn modelId="{4E913B83-23F0-4101-8AFF-62E762808BEC}" type="presOf" srcId="{A46CC384-FB86-44B4-BE90-552E89703C4E}" destId="{F93CDBC3-20A7-4D3F-9A95-AE039B98A7E1}" srcOrd="0" destOrd="1" presId="urn:microsoft.com/office/officeart/2005/8/layout/hList1"/>
    <dgm:cxn modelId="{AC153F51-26F1-4B14-8326-8C67416393F4}" srcId="{CF0FCA24-A713-4D6B-985C-84E1DD6ACD0E}" destId="{092DC366-8763-4FC4-8206-EA09DD0C7A9D}" srcOrd="0" destOrd="0" parTransId="{4A55D946-A168-4514-BF2E-CAB45D2D58BF}" sibTransId="{F57A8A85-F572-4B3E-9018-3B2683538C7A}"/>
    <dgm:cxn modelId="{745AF626-BC72-40C7-8CA6-E1F4BA8CFE20}" srcId="{614C9F78-1402-4F4F-B9E7-EA7C5AC9F76C}" destId="{9B8926A2-25E7-4BF3-8183-DDD7F8C3B349}" srcOrd="4" destOrd="0" parTransId="{D02EB023-95A1-409A-B768-C9BF6DE11BFC}" sibTransId="{2FB9563B-0ED0-42AF-8D8E-01387888099E}"/>
    <dgm:cxn modelId="{47ECF91B-ABA0-4DFD-8B07-90D640DF8ED1}" type="presOf" srcId="{EF087ACA-7BC5-4953-9D95-6993D5CDD3AE}" destId="{AFCFC99B-DFDD-4CA4-8B91-5793E7D9C000}" srcOrd="0" destOrd="0" presId="urn:microsoft.com/office/officeart/2005/8/layout/hList1"/>
    <dgm:cxn modelId="{2A802BEA-A82C-490D-B9AB-328852710018}" srcId="{CF0FCA24-A713-4D6B-985C-84E1DD6ACD0E}" destId="{D2025AC8-0744-4C80-A86D-A449561CFF88}" srcOrd="3" destOrd="0" parTransId="{865EDDA5-C3B2-4FA9-A35C-416476835D13}" sibTransId="{527D4671-E440-443B-9EEC-89C138AB95E6}"/>
    <dgm:cxn modelId="{475C88BC-0B0F-4959-BF3A-DE303537712A}" type="presOf" srcId="{795D821A-0A86-4DB5-B75D-50430226B6C4}" destId="{0CEEA9BE-B310-4807-81C3-E0FD5C22B33C}" srcOrd="0" destOrd="0" presId="urn:microsoft.com/office/officeart/2005/8/layout/hList1"/>
    <dgm:cxn modelId="{65B66BE0-EC80-469B-9749-C0C5227E58F4}" type="presOf" srcId="{88675AB1-D0A0-4D63-8DEA-5124FCDAA6B9}" destId="{F93CDBC3-20A7-4D3F-9A95-AE039B98A7E1}" srcOrd="0" destOrd="2" presId="urn:microsoft.com/office/officeart/2005/8/layout/hList1"/>
    <dgm:cxn modelId="{9750993E-8132-45D5-92CF-06C988CB2F18}" type="presOf" srcId="{FB224877-70B5-460B-A42B-043C9A2A8079}" destId="{0CEEA9BE-B310-4807-81C3-E0FD5C22B33C}" srcOrd="0" destOrd="2" presId="urn:microsoft.com/office/officeart/2005/8/layout/hList1"/>
    <dgm:cxn modelId="{6B0E9CF4-97AD-48AE-AC0A-FA0DBEF17BB6}" type="presOf" srcId="{17F4FD2D-0B94-46A6-868F-FAE0E10C5E3E}" destId="{E699E547-D839-4EF6-9EFB-86F7FD149151}" srcOrd="0" destOrd="1" presId="urn:microsoft.com/office/officeart/2005/8/layout/hList1"/>
    <dgm:cxn modelId="{A8EC494F-9539-4BBE-95DB-2EBD3A14F685}" srcId="{513582BA-7A83-4345-8EC6-2849AA8C4542}" destId="{CF0FCA24-A713-4D6B-985C-84E1DD6ACD0E}" srcOrd="2" destOrd="0" parTransId="{F212886E-C3D3-4357-8310-1AC116CAA438}" sibTransId="{9E6FF4F3-37E8-4E23-A82C-0AA74B7DB138}"/>
    <dgm:cxn modelId="{B74E6475-46F9-4E9E-A127-57BFBB286B2F}" type="presOf" srcId="{9B8926A2-25E7-4BF3-8183-DDD7F8C3B349}" destId="{0CEEA9BE-B310-4807-81C3-E0FD5C22B33C}" srcOrd="0" destOrd="4" presId="urn:microsoft.com/office/officeart/2005/8/layout/hList1"/>
    <dgm:cxn modelId="{78EA9BBD-8946-4729-AF3C-212238E80663}" type="presOf" srcId="{12816B92-DACA-4963-9787-287F703BC300}" destId="{0CEEA9BE-B310-4807-81C3-E0FD5C22B33C}" srcOrd="0" destOrd="1" presId="urn:microsoft.com/office/officeart/2005/8/layout/hList1"/>
    <dgm:cxn modelId="{22B31928-B24A-4293-A81E-4DC158D46D9B}" type="presParOf" srcId="{5D90875F-205F-4774-A5F6-B69145351F92}" destId="{5F642791-9FB7-4BCE-80C5-42DB422723CA}" srcOrd="0" destOrd="0" presId="urn:microsoft.com/office/officeart/2005/8/layout/hList1"/>
    <dgm:cxn modelId="{89EA59FF-9C10-4752-BBEF-51BFE0B99AD9}" type="presParOf" srcId="{5F642791-9FB7-4BCE-80C5-42DB422723CA}" destId="{D1DC8B95-354B-4456-A4DE-2B6F8B9E2B62}" srcOrd="0" destOrd="0" presId="urn:microsoft.com/office/officeart/2005/8/layout/hList1"/>
    <dgm:cxn modelId="{61B47A88-58D5-419B-A759-CDA79680C02F}" type="presParOf" srcId="{5F642791-9FB7-4BCE-80C5-42DB422723CA}" destId="{0CEEA9BE-B310-4807-81C3-E0FD5C22B33C}" srcOrd="1" destOrd="0" presId="urn:microsoft.com/office/officeart/2005/8/layout/hList1"/>
    <dgm:cxn modelId="{25022DE2-B657-4569-A2FA-1BAC03CFA542}" type="presParOf" srcId="{5D90875F-205F-4774-A5F6-B69145351F92}" destId="{7480AFFF-2902-490E-9511-3A5676872E1B}" srcOrd="1" destOrd="0" presId="urn:microsoft.com/office/officeart/2005/8/layout/hList1"/>
    <dgm:cxn modelId="{181A06EE-2AF0-409E-9E42-E784C0B8DA00}" type="presParOf" srcId="{5D90875F-205F-4774-A5F6-B69145351F92}" destId="{EA59C47E-1811-4F0C-B41D-FE5BD35145BC}" srcOrd="2" destOrd="0" presId="urn:microsoft.com/office/officeart/2005/8/layout/hList1"/>
    <dgm:cxn modelId="{2125B01C-8D60-4D7E-A2D9-B69110DEC0C1}" type="presParOf" srcId="{EA59C47E-1811-4F0C-B41D-FE5BD35145BC}" destId="{AFCFC99B-DFDD-4CA4-8B91-5793E7D9C000}" srcOrd="0" destOrd="0" presId="urn:microsoft.com/office/officeart/2005/8/layout/hList1"/>
    <dgm:cxn modelId="{D3A9F9C1-A997-4D0C-8979-5F6B7AC8EEA5}" type="presParOf" srcId="{EA59C47E-1811-4F0C-B41D-FE5BD35145BC}" destId="{F93CDBC3-20A7-4D3F-9A95-AE039B98A7E1}" srcOrd="1" destOrd="0" presId="urn:microsoft.com/office/officeart/2005/8/layout/hList1"/>
    <dgm:cxn modelId="{FEB3A0FC-D0CA-435B-8260-BDB9916371BC}" type="presParOf" srcId="{5D90875F-205F-4774-A5F6-B69145351F92}" destId="{F0BC0668-76D9-4FA5-B470-1E0E10EDE3F2}" srcOrd="3" destOrd="0" presId="urn:microsoft.com/office/officeart/2005/8/layout/hList1"/>
    <dgm:cxn modelId="{258897BA-1BB8-4141-8EED-239A6FB02A00}" type="presParOf" srcId="{5D90875F-205F-4774-A5F6-B69145351F92}" destId="{0EEF227B-248C-4798-8AD6-29B033062C29}" srcOrd="4" destOrd="0" presId="urn:microsoft.com/office/officeart/2005/8/layout/hList1"/>
    <dgm:cxn modelId="{A4C3E7EE-D39F-4C32-97FA-B9F86C83E6BE}" type="presParOf" srcId="{0EEF227B-248C-4798-8AD6-29B033062C29}" destId="{625E599E-CC34-40DB-B33B-270F4FBDF451}" srcOrd="0" destOrd="0" presId="urn:microsoft.com/office/officeart/2005/8/layout/hList1"/>
    <dgm:cxn modelId="{C25314C6-8AE5-4818-B72E-4497E8601707}" type="presParOf" srcId="{0EEF227B-248C-4798-8AD6-29B033062C29}" destId="{E699E547-D839-4EF6-9EFB-86F7FD1491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EEA303-A0C8-42AB-B4F4-4474B156A51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BB174D-1B7A-43C8-9713-D7F478E643D1}">
      <dgm:prSet phldrT="[Текст]"/>
      <dgm:spPr/>
      <dgm:t>
        <a:bodyPr/>
        <a:lstStyle/>
        <a:p>
          <a:r>
            <a:rPr lang="ru-RU" dirty="0" smtClean="0"/>
            <a:t>Специальное обследование</a:t>
          </a:r>
          <a:endParaRPr lang="ru-RU" dirty="0"/>
        </a:p>
      </dgm:t>
    </dgm:pt>
    <dgm:pt modelId="{29B216B0-A8F2-4BFF-8E02-152A288EA7ED}" type="parTrans" cxnId="{DD7F7AFB-ABA5-4515-A001-2DB8EE67D1D6}">
      <dgm:prSet/>
      <dgm:spPr/>
      <dgm:t>
        <a:bodyPr/>
        <a:lstStyle/>
        <a:p>
          <a:endParaRPr lang="ru-RU"/>
        </a:p>
      </dgm:t>
    </dgm:pt>
    <dgm:pt modelId="{441482B4-2AC6-46C4-A720-404B64694AD4}" type="sibTrans" cxnId="{DD7F7AFB-ABA5-4515-A001-2DB8EE67D1D6}">
      <dgm:prSet/>
      <dgm:spPr/>
      <dgm:t>
        <a:bodyPr/>
        <a:lstStyle/>
        <a:p>
          <a:endParaRPr lang="ru-RU"/>
        </a:p>
      </dgm:t>
    </dgm:pt>
    <dgm:pt modelId="{B853BC72-4338-4F0B-AEFC-4374C5FB22AF}">
      <dgm:prSet phldrT="[Текст]"/>
      <dgm:spPr/>
      <dgm:t>
        <a:bodyPr/>
        <a:lstStyle/>
        <a:p>
          <a:r>
            <a:rPr lang="ru-RU" dirty="0" smtClean="0"/>
            <a:t>Социальный педагог;</a:t>
          </a:r>
          <a:endParaRPr lang="ru-RU" dirty="0"/>
        </a:p>
      </dgm:t>
    </dgm:pt>
    <dgm:pt modelId="{738E959D-4CA9-4C75-BA9A-6C3F6653916F}" type="parTrans" cxnId="{F8992E92-0352-4AFF-B598-2CF195B4EA06}">
      <dgm:prSet/>
      <dgm:spPr/>
      <dgm:t>
        <a:bodyPr/>
        <a:lstStyle/>
        <a:p>
          <a:endParaRPr lang="ru-RU"/>
        </a:p>
      </dgm:t>
    </dgm:pt>
    <dgm:pt modelId="{8BF6896A-78F7-475D-996A-EBB97DC09066}" type="sibTrans" cxnId="{F8992E92-0352-4AFF-B598-2CF195B4EA06}">
      <dgm:prSet/>
      <dgm:spPr/>
      <dgm:t>
        <a:bodyPr/>
        <a:lstStyle/>
        <a:p>
          <a:endParaRPr lang="ru-RU"/>
        </a:p>
      </dgm:t>
    </dgm:pt>
    <dgm:pt modelId="{6BDFFB78-3004-4639-82B8-0FA5A4C4AB94}">
      <dgm:prSet phldrT="[Текст]"/>
      <dgm:spPr/>
      <dgm:t>
        <a:bodyPr/>
        <a:lstStyle/>
        <a:p>
          <a:r>
            <a:rPr lang="ru-RU" dirty="0" smtClean="0"/>
            <a:t>Сбор информации о социальных условиях</a:t>
          </a:r>
          <a:endParaRPr lang="ru-RU" dirty="0"/>
        </a:p>
      </dgm:t>
    </dgm:pt>
    <dgm:pt modelId="{238519EF-BB61-49BA-84DC-7DD5A955CF3E}" type="parTrans" cxnId="{B47583F0-51F1-4CC6-9C7E-0E5D978AA5DC}">
      <dgm:prSet/>
      <dgm:spPr/>
      <dgm:t>
        <a:bodyPr/>
        <a:lstStyle/>
        <a:p>
          <a:endParaRPr lang="ru-RU"/>
        </a:p>
      </dgm:t>
    </dgm:pt>
    <dgm:pt modelId="{4C75C1BB-B3D2-407C-8FB0-87B8B230BA82}" type="sibTrans" cxnId="{B47583F0-51F1-4CC6-9C7E-0E5D978AA5DC}">
      <dgm:prSet/>
      <dgm:spPr/>
      <dgm:t>
        <a:bodyPr/>
        <a:lstStyle/>
        <a:p>
          <a:endParaRPr lang="ru-RU"/>
        </a:p>
      </dgm:t>
    </dgm:pt>
    <dgm:pt modelId="{94487DA9-C0AE-45F5-BA01-7B548DC5503B}">
      <dgm:prSet phldrT="[Текст]"/>
      <dgm:spPr/>
      <dgm:t>
        <a:bodyPr/>
        <a:lstStyle/>
        <a:p>
          <a:r>
            <a:rPr lang="ru-RU" dirty="0" smtClean="0"/>
            <a:t>Медицинское обследование</a:t>
          </a:r>
          <a:endParaRPr lang="ru-RU" dirty="0"/>
        </a:p>
      </dgm:t>
    </dgm:pt>
    <dgm:pt modelId="{5C3472AE-3531-43BA-A01E-DECFB2647F08}" type="parTrans" cxnId="{220FB83D-50C1-4E15-A4EC-131DEB8C4D3F}">
      <dgm:prSet/>
      <dgm:spPr/>
      <dgm:t>
        <a:bodyPr/>
        <a:lstStyle/>
        <a:p>
          <a:endParaRPr lang="ru-RU"/>
        </a:p>
      </dgm:t>
    </dgm:pt>
    <dgm:pt modelId="{AA14221A-27E3-437E-82DF-F6A63AE0DD95}" type="sibTrans" cxnId="{220FB83D-50C1-4E15-A4EC-131DEB8C4D3F}">
      <dgm:prSet/>
      <dgm:spPr/>
      <dgm:t>
        <a:bodyPr/>
        <a:lstStyle/>
        <a:p>
          <a:endParaRPr lang="ru-RU"/>
        </a:p>
      </dgm:t>
    </dgm:pt>
    <dgm:pt modelId="{2840893F-559D-410E-A3C9-88E1896CA4CF}">
      <dgm:prSet phldrT="[Текст]"/>
      <dgm:spPr/>
      <dgm:t>
        <a:bodyPr/>
        <a:lstStyle/>
        <a:p>
          <a:r>
            <a:rPr lang="ru-RU" dirty="0" smtClean="0"/>
            <a:t>Врачи</a:t>
          </a:r>
          <a:endParaRPr lang="ru-RU" dirty="0"/>
        </a:p>
      </dgm:t>
    </dgm:pt>
    <dgm:pt modelId="{DCEA96B7-05E1-41AA-BFDE-B850AD7271AD}" type="parTrans" cxnId="{25FA8F1D-0AA8-412C-B031-8FAC7DB634A0}">
      <dgm:prSet/>
      <dgm:spPr/>
      <dgm:t>
        <a:bodyPr/>
        <a:lstStyle/>
        <a:p>
          <a:endParaRPr lang="ru-RU"/>
        </a:p>
      </dgm:t>
    </dgm:pt>
    <dgm:pt modelId="{AF7004B1-BDD0-4BFB-8AEA-35B7C31DB80D}" type="sibTrans" cxnId="{25FA8F1D-0AA8-412C-B031-8FAC7DB634A0}">
      <dgm:prSet/>
      <dgm:spPr/>
      <dgm:t>
        <a:bodyPr/>
        <a:lstStyle/>
        <a:p>
          <a:endParaRPr lang="ru-RU"/>
        </a:p>
      </dgm:t>
    </dgm:pt>
    <dgm:pt modelId="{628E4F74-2CA7-4B6C-A563-10EC2F585F1D}">
      <dgm:prSet phldrT="[Текст]"/>
      <dgm:spPr/>
      <dgm:t>
        <a:bodyPr/>
        <a:lstStyle/>
        <a:p>
          <a:r>
            <a:rPr lang="ru-RU" dirty="0" smtClean="0"/>
            <a:t>Анализ данных о состоянии здоровья</a:t>
          </a:r>
          <a:endParaRPr lang="ru-RU" dirty="0"/>
        </a:p>
      </dgm:t>
    </dgm:pt>
    <dgm:pt modelId="{776652A2-E3BA-4022-85AF-33DDF4579CBA}" type="parTrans" cxnId="{9B66C65D-847F-4E96-A03C-A2C8678E8B0C}">
      <dgm:prSet/>
      <dgm:spPr/>
      <dgm:t>
        <a:bodyPr/>
        <a:lstStyle/>
        <a:p>
          <a:endParaRPr lang="ru-RU"/>
        </a:p>
      </dgm:t>
    </dgm:pt>
    <dgm:pt modelId="{88A4B9FF-F9B3-4208-AD53-D376C2A41A39}" type="sibTrans" cxnId="{9B66C65D-847F-4E96-A03C-A2C8678E8B0C}">
      <dgm:prSet/>
      <dgm:spPr/>
      <dgm:t>
        <a:bodyPr/>
        <a:lstStyle/>
        <a:p>
          <a:endParaRPr lang="ru-RU"/>
        </a:p>
      </dgm:t>
    </dgm:pt>
    <dgm:pt modelId="{EF60A7D4-C692-4A97-B058-F0E688C809A2}">
      <dgm:prSet phldrT="[Текст]"/>
      <dgm:spPr/>
      <dgm:t>
        <a:bodyPr/>
        <a:lstStyle/>
        <a:p>
          <a:r>
            <a:rPr lang="ru-RU" dirty="0" smtClean="0"/>
            <a:t>Психологическое обследование</a:t>
          </a:r>
          <a:endParaRPr lang="ru-RU" dirty="0"/>
        </a:p>
      </dgm:t>
    </dgm:pt>
    <dgm:pt modelId="{DF9E6654-F04F-449B-B8B7-CF69A92DA94C}" type="parTrans" cxnId="{749738D0-99A5-4A00-9F7F-A47CE655C3AC}">
      <dgm:prSet/>
      <dgm:spPr/>
      <dgm:t>
        <a:bodyPr/>
        <a:lstStyle/>
        <a:p>
          <a:endParaRPr lang="ru-RU"/>
        </a:p>
      </dgm:t>
    </dgm:pt>
    <dgm:pt modelId="{A9F644FB-BC3C-42AB-8B7C-C3CB9E6E32E6}" type="sibTrans" cxnId="{749738D0-99A5-4A00-9F7F-A47CE655C3AC}">
      <dgm:prSet/>
      <dgm:spPr/>
      <dgm:t>
        <a:bodyPr/>
        <a:lstStyle/>
        <a:p>
          <a:endParaRPr lang="ru-RU"/>
        </a:p>
      </dgm:t>
    </dgm:pt>
    <dgm:pt modelId="{E9CBD4E3-61C0-4BAA-A6DB-580B6521F8A4}">
      <dgm:prSet phldrT="[Текст]"/>
      <dgm:spPr/>
      <dgm:t>
        <a:bodyPr/>
        <a:lstStyle/>
        <a:p>
          <a:r>
            <a:rPr lang="ru-RU" dirty="0" smtClean="0"/>
            <a:t>Психолог</a:t>
          </a:r>
          <a:endParaRPr lang="ru-RU" dirty="0"/>
        </a:p>
      </dgm:t>
    </dgm:pt>
    <dgm:pt modelId="{3F7CFC67-77EC-47A4-B84A-52378F433D30}" type="parTrans" cxnId="{32CE9228-9B84-4907-B080-1BD8BAFC7C61}">
      <dgm:prSet/>
      <dgm:spPr/>
      <dgm:t>
        <a:bodyPr/>
        <a:lstStyle/>
        <a:p>
          <a:endParaRPr lang="ru-RU"/>
        </a:p>
      </dgm:t>
    </dgm:pt>
    <dgm:pt modelId="{FAC27EE1-F74B-4C1C-81E0-2BF7EDA20A0B}" type="sibTrans" cxnId="{32CE9228-9B84-4907-B080-1BD8BAFC7C61}">
      <dgm:prSet/>
      <dgm:spPr/>
      <dgm:t>
        <a:bodyPr/>
        <a:lstStyle/>
        <a:p>
          <a:endParaRPr lang="ru-RU"/>
        </a:p>
      </dgm:t>
    </dgm:pt>
    <dgm:pt modelId="{D47BE808-3E07-4284-9CCA-906FE1F5477E}">
      <dgm:prSet/>
      <dgm:spPr/>
      <dgm:t>
        <a:bodyPr/>
        <a:lstStyle/>
        <a:p>
          <a:r>
            <a:rPr lang="ru-RU" dirty="0" smtClean="0"/>
            <a:t>Педагогическое обследование</a:t>
          </a:r>
          <a:endParaRPr lang="ru-RU" dirty="0"/>
        </a:p>
      </dgm:t>
    </dgm:pt>
    <dgm:pt modelId="{A06FEB37-37A7-4DED-8E62-6DA80CAB923E}" type="parTrans" cxnId="{F1294887-EBFE-495D-BBCC-E1598AF9DE87}">
      <dgm:prSet/>
      <dgm:spPr/>
    </dgm:pt>
    <dgm:pt modelId="{9FB1B36C-DF63-40B2-A5EB-F766AC7CCE6D}" type="sibTrans" cxnId="{F1294887-EBFE-495D-BBCC-E1598AF9DE87}">
      <dgm:prSet/>
      <dgm:spPr/>
    </dgm:pt>
    <dgm:pt modelId="{5409589A-2BC0-4D9D-A3DE-9981BC5AB67F}">
      <dgm:prSet/>
      <dgm:spPr/>
      <dgm:t>
        <a:bodyPr/>
        <a:lstStyle/>
        <a:p>
          <a:r>
            <a:rPr lang="ru-RU" dirty="0" err="1" smtClean="0"/>
            <a:t>Олигофренопедагог</a:t>
          </a:r>
          <a:r>
            <a:rPr lang="ru-RU" dirty="0" smtClean="0"/>
            <a:t>, логопед,</a:t>
          </a:r>
          <a:endParaRPr lang="ru-RU" dirty="0"/>
        </a:p>
      </dgm:t>
    </dgm:pt>
    <dgm:pt modelId="{1E1A1023-39EB-43FC-8E17-6E4604EBEDA3}" type="parTrans" cxnId="{49124614-C91F-49E8-96C4-1AFF28FBC581}">
      <dgm:prSet/>
      <dgm:spPr/>
    </dgm:pt>
    <dgm:pt modelId="{965D0B5E-BF54-41D3-BF9A-7A9D4B7C0AE8}" type="sibTrans" cxnId="{49124614-C91F-49E8-96C4-1AFF28FBC581}">
      <dgm:prSet/>
      <dgm:spPr/>
    </dgm:pt>
    <dgm:pt modelId="{8CA56189-4991-49DE-BC50-2F3E734EFDCC}" type="pres">
      <dgm:prSet presAssocID="{03EEA303-A0C8-42AB-B4F4-4474B156A51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A819BB-9F61-4743-86F7-9248AC9233D3}" type="pres">
      <dgm:prSet presAssocID="{B4BB174D-1B7A-43C8-9713-D7F478E643D1}" presName="composite" presStyleCnt="0"/>
      <dgm:spPr/>
    </dgm:pt>
    <dgm:pt modelId="{89C6B0BA-F02E-465F-98E6-7413521C65C8}" type="pres">
      <dgm:prSet presAssocID="{B4BB174D-1B7A-43C8-9713-D7F478E643D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C2C9B-BA0B-43DE-B30A-6E1D842DCE69}" type="pres">
      <dgm:prSet presAssocID="{B4BB174D-1B7A-43C8-9713-D7F478E643D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B2DDA2-BABB-427A-8C1B-0A8C51590065}" type="pres">
      <dgm:prSet presAssocID="{441482B4-2AC6-46C4-A720-404B64694AD4}" presName="sp" presStyleCnt="0"/>
      <dgm:spPr/>
    </dgm:pt>
    <dgm:pt modelId="{A78CDF73-93A8-4E8D-A37B-9F865BA7A4FA}" type="pres">
      <dgm:prSet presAssocID="{94487DA9-C0AE-45F5-BA01-7B548DC5503B}" presName="composite" presStyleCnt="0"/>
      <dgm:spPr/>
    </dgm:pt>
    <dgm:pt modelId="{6DFC9901-FF62-444F-AA51-DCDC94627A05}" type="pres">
      <dgm:prSet presAssocID="{94487DA9-C0AE-45F5-BA01-7B548DC5503B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D0FFF2-E154-4ACC-989C-062C75F36058}" type="pres">
      <dgm:prSet presAssocID="{94487DA9-C0AE-45F5-BA01-7B548DC5503B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35FB4-4FED-4CEF-A98C-11ABE090BFE9}" type="pres">
      <dgm:prSet presAssocID="{AA14221A-27E3-437E-82DF-F6A63AE0DD95}" presName="sp" presStyleCnt="0"/>
      <dgm:spPr/>
    </dgm:pt>
    <dgm:pt modelId="{D41B3942-4DAF-479E-B3E9-A1A9D7A91B4F}" type="pres">
      <dgm:prSet presAssocID="{EF60A7D4-C692-4A97-B058-F0E688C809A2}" presName="composite" presStyleCnt="0"/>
      <dgm:spPr/>
    </dgm:pt>
    <dgm:pt modelId="{A4EEF6E4-68DF-41D3-BBCD-839CEBE84BA1}" type="pres">
      <dgm:prSet presAssocID="{EF60A7D4-C692-4A97-B058-F0E688C809A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73BB3F-6F15-41F7-8FB1-BA2803E07858}" type="pres">
      <dgm:prSet presAssocID="{EF60A7D4-C692-4A97-B058-F0E688C809A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B848B7-910A-4242-8B2F-DC705709F914}" type="pres">
      <dgm:prSet presAssocID="{A9F644FB-BC3C-42AB-8B7C-C3CB9E6E32E6}" presName="sp" presStyleCnt="0"/>
      <dgm:spPr/>
    </dgm:pt>
    <dgm:pt modelId="{2C47C45B-4965-46FF-86B8-A53198D9118D}" type="pres">
      <dgm:prSet presAssocID="{D47BE808-3E07-4284-9CCA-906FE1F5477E}" presName="composite" presStyleCnt="0"/>
      <dgm:spPr/>
    </dgm:pt>
    <dgm:pt modelId="{A25AFC94-12FE-4887-9345-3F5A099239F6}" type="pres">
      <dgm:prSet presAssocID="{D47BE808-3E07-4284-9CCA-906FE1F5477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70748-706C-4B16-AE69-37EE3CB08CE2}" type="pres">
      <dgm:prSet presAssocID="{D47BE808-3E07-4284-9CCA-906FE1F5477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35890B-A234-4FB1-BE50-0BDF5201F1DD}" type="presOf" srcId="{D47BE808-3E07-4284-9CCA-906FE1F5477E}" destId="{A25AFC94-12FE-4887-9345-3F5A099239F6}" srcOrd="0" destOrd="0" presId="urn:microsoft.com/office/officeart/2005/8/layout/chevron2"/>
    <dgm:cxn modelId="{581F4E2D-EA40-48DD-8158-4EBD6FE646F6}" type="presOf" srcId="{6BDFFB78-3004-4639-82B8-0FA5A4C4AB94}" destId="{468C2C9B-BA0B-43DE-B30A-6E1D842DCE69}" srcOrd="0" destOrd="1" presId="urn:microsoft.com/office/officeart/2005/8/layout/chevron2"/>
    <dgm:cxn modelId="{A4B87922-610A-43E3-9D08-19667C2C0069}" type="presOf" srcId="{EF60A7D4-C692-4A97-B058-F0E688C809A2}" destId="{A4EEF6E4-68DF-41D3-BBCD-839CEBE84BA1}" srcOrd="0" destOrd="0" presId="urn:microsoft.com/office/officeart/2005/8/layout/chevron2"/>
    <dgm:cxn modelId="{0E1975D4-C179-4ABD-80BA-58500B8B275D}" type="presOf" srcId="{5409589A-2BC0-4D9D-A3DE-9981BC5AB67F}" destId="{22870748-706C-4B16-AE69-37EE3CB08CE2}" srcOrd="0" destOrd="0" presId="urn:microsoft.com/office/officeart/2005/8/layout/chevron2"/>
    <dgm:cxn modelId="{220FB83D-50C1-4E15-A4EC-131DEB8C4D3F}" srcId="{03EEA303-A0C8-42AB-B4F4-4474B156A51B}" destId="{94487DA9-C0AE-45F5-BA01-7B548DC5503B}" srcOrd="1" destOrd="0" parTransId="{5C3472AE-3531-43BA-A01E-DECFB2647F08}" sibTransId="{AA14221A-27E3-437E-82DF-F6A63AE0DD95}"/>
    <dgm:cxn modelId="{749738D0-99A5-4A00-9F7F-A47CE655C3AC}" srcId="{03EEA303-A0C8-42AB-B4F4-4474B156A51B}" destId="{EF60A7D4-C692-4A97-B058-F0E688C809A2}" srcOrd="2" destOrd="0" parTransId="{DF9E6654-F04F-449B-B8B7-CF69A92DA94C}" sibTransId="{A9F644FB-BC3C-42AB-8B7C-C3CB9E6E32E6}"/>
    <dgm:cxn modelId="{B47583F0-51F1-4CC6-9C7E-0E5D978AA5DC}" srcId="{B4BB174D-1B7A-43C8-9713-D7F478E643D1}" destId="{6BDFFB78-3004-4639-82B8-0FA5A4C4AB94}" srcOrd="1" destOrd="0" parTransId="{238519EF-BB61-49BA-84DC-7DD5A955CF3E}" sibTransId="{4C75C1BB-B3D2-407C-8FB0-87B8B230BA82}"/>
    <dgm:cxn modelId="{8FDB468F-B2D1-424C-BB89-636B77CB728B}" type="presOf" srcId="{628E4F74-2CA7-4B6C-A563-10EC2F585F1D}" destId="{93D0FFF2-E154-4ACC-989C-062C75F36058}" srcOrd="0" destOrd="1" presId="urn:microsoft.com/office/officeart/2005/8/layout/chevron2"/>
    <dgm:cxn modelId="{32CE9228-9B84-4907-B080-1BD8BAFC7C61}" srcId="{EF60A7D4-C692-4A97-B058-F0E688C809A2}" destId="{E9CBD4E3-61C0-4BAA-A6DB-580B6521F8A4}" srcOrd="0" destOrd="0" parTransId="{3F7CFC67-77EC-47A4-B84A-52378F433D30}" sibTransId="{FAC27EE1-F74B-4C1C-81E0-2BF7EDA20A0B}"/>
    <dgm:cxn modelId="{139D7210-69FA-4ABC-A8FA-6ECC7203EBF2}" type="presOf" srcId="{2840893F-559D-410E-A3C9-88E1896CA4CF}" destId="{93D0FFF2-E154-4ACC-989C-062C75F36058}" srcOrd="0" destOrd="0" presId="urn:microsoft.com/office/officeart/2005/8/layout/chevron2"/>
    <dgm:cxn modelId="{A9267259-2024-41C6-B1B8-F0737A4CB305}" type="presOf" srcId="{E9CBD4E3-61C0-4BAA-A6DB-580B6521F8A4}" destId="{8773BB3F-6F15-41F7-8FB1-BA2803E07858}" srcOrd="0" destOrd="0" presId="urn:microsoft.com/office/officeart/2005/8/layout/chevron2"/>
    <dgm:cxn modelId="{A87AAFEE-4407-47AE-893D-F2B681C78028}" type="presOf" srcId="{94487DA9-C0AE-45F5-BA01-7B548DC5503B}" destId="{6DFC9901-FF62-444F-AA51-DCDC94627A05}" srcOrd="0" destOrd="0" presId="urn:microsoft.com/office/officeart/2005/8/layout/chevron2"/>
    <dgm:cxn modelId="{F8992E92-0352-4AFF-B598-2CF195B4EA06}" srcId="{B4BB174D-1B7A-43C8-9713-D7F478E643D1}" destId="{B853BC72-4338-4F0B-AEFC-4374C5FB22AF}" srcOrd="0" destOrd="0" parTransId="{738E959D-4CA9-4C75-BA9A-6C3F6653916F}" sibTransId="{8BF6896A-78F7-475D-996A-EBB97DC09066}"/>
    <dgm:cxn modelId="{233C9B79-37D1-49F6-A92E-62FBC189162D}" type="presOf" srcId="{03EEA303-A0C8-42AB-B4F4-4474B156A51B}" destId="{8CA56189-4991-49DE-BC50-2F3E734EFDCC}" srcOrd="0" destOrd="0" presId="urn:microsoft.com/office/officeart/2005/8/layout/chevron2"/>
    <dgm:cxn modelId="{25FA8F1D-0AA8-412C-B031-8FAC7DB634A0}" srcId="{94487DA9-C0AE-45F5-BA01-7B548DC5503B}" destId="{2840893F-559D-410E-A3C9-88E1896CA4CF}" srcOrd="0" destOrd="0" parTransId="{DCEA96B7-05E1-41AA-BFDE-B850AD7271AD}" sibTransId="{AF7004B1-BDD0-4BFB-8AEA-35B7C31DB80D}"/>
    <dgm:cxn modelId="{75628B32-3397-4B2E-9351-1729C4610ADE}" type="presOf" srcId="{B4BB174D-1B7A-43C8-9713-D7F478E643D1}" destId="{89C6B0BA-F02E-465F-98E6-7413521C65C8}" srcOrd="0" destOrd="0" presId="urn:microsoft.com/office/officeart/2005/8/layout/chevron2"/>
    <dgm:cxn modelId="{9B66C65D-847F-4E96-A03C-A2C8678E8B0C}" srcId="{94487DA9-C0AE-45F5-BA01-7B548DC5503B}" destId="{628E4F74-2CA7-4B6C-A563-10EC2F585F1D}" srcOrd="1" destOrd="0" parTransId="{776652A2-E3BA-4022-85AF-33DDF4579CBA}" sibTransId="{88A4B9FF-F9B3-4208-AD53-D376C2A41A39}"/>
    <dgm:cxn modelId="{262EC7DA-1B5A-4516-B63D-ABD65C73618A}" type="presOf" srcId="{B853BC72-4338-4F0B-AEFC-4374C5FB22AF}" destId="{468C2C9B-BA0B-43DE-B30A-6E1D842DCE69}" srcOrd="0" destOrd="0" presId="urn:microsoft.com/office/officeart/2005/8/layout/chevron2"/>
    <dgm:cxn modelId="{DD7F7AFB-ABA5-4515-A001-2DB8EE67D1D6}" srcId="{03EEA303-A0C8-42AB-B4F4-4474B156A51B}" destId="{B4BB174D-1B7A-43C8-9713-D7F478E643D1}" srcOrd="0" destOrd="0" parTransId="{29B216B0-A8F2-4BFF-8E02-152A288EA7ED}" sibTransId="{441482B4-2AC6-46C4-A720-404B64694AD4}"/>
    <dgm:cxn modelId="{F1294887-EBFE-495D-BBCC-E1598AF9DE87}" srcId="{03EEA303-A0C8-42AB-B4F4-4474B156A51B}" destId="{D47BE808-3E07-4284-9CCA-906FE1F5477E}" srcOrd="3" destOrd="0" parTransId="{A06FEB37-37A7-4DED-8E62-6DA80CAB923E}" sibTransId="{9FB1B36C-DF63-40B2-A5EB-F766AC7CCE6D}"/>
    <dgm:cxn modelId="{49124614-C91F-49E8-96C4-1AFF28FBC581}" srcId="{D47BE808-3E07-4284-9CCA-906FE1F5477E}" destId="{5409589A-2BC0-4D9D-A3DE-9981BC5AB67F}" srcOrd="0" destOrd="0" parTransId="{1E1A1023-39EB-43FC-8E17-6E4604EBEDA3}" sibTransId="{965D0B5E-BF54-41D3-BF9A-7A9D4B7C0AE8}"/>
    <dgm:cxn modelId="{83582EE5-2A05-4DB4-8D48-DA698220710E}" type="presParOf" srcId="{8CA56189-4991-49DE-BC50-2F3E734EFDCC}" destId="{71A819BB-9F61-4743-86F7-9248AC9233D3}" srcOrd="0" destOrd="0" presId="urn:microsoft.com/office/officeart/2005/8/layout/chevron2"/>
    <dgm:cxn modelId="{1B9FD555-981C-4548-B7A0-6059A8C44FA7}" type="presParOf" srcId="{71A819BB-9F61-4743-86F7-9248AC9233D3}" destId="{89C6B0BA-F02E-465F-98E6-7413521C65C8}" srcOrd="0" destOrd="0" presId="urn:microsoft.com/office/officeart/2005/8/layout/chevron2"/>
    <dgm:cxn modelId="{FC574B7C-7121-48A6-8D1B-6FF353DAFC18}" type="presParOf" srcId="{71A819BB-9F61-4743-86F7-9248AC9233D3}" destId="{468C2C9B-BA0B-43DE-B30A-6E1D842DCE69}" srcOrd="1" destOrd="0" presId="urn:microsoft.com/office/officeart/2005/8/layout/chevron2"/>
    <dgm:cxn modelId="{BEA38C1F-B07B-4C50-B7BA-3BA0686BB816}" type="presParOf" srcId="{8CA56189-4991-49DE-BC50-2F3E734EFDCC}" destId="{FAB2DDA2-BABB-427A-8C1B-0A8C51590065}" srcOrd="1" destOrd="0" presId="urn:microsoft.com/office/officeart/2005/8/layout/chevron2"/>
    <dgm:cxn modelId="{9AFE20A3-37C4-4A53-A6A2-283AC2924010}" type="presParOf" srcId="{8CA56189-4991-49DE-BC50-2F3E734EFDCC}" destId="{A78CDF73-93A8-4E8D-A37B-9F865BA7A4FA}" srcOrd="2" destOrd="0" presId="urn:microsoft.com/office/officeart/2005/8/layout/chevron2"/>
    <dgm:cxn modelId="{F4B8F598-93CB-4990-8D42-EEA50F81EC89}" type="presParOf" srcId="{A78CDF73-93A8-4E8D-A37B-9F865BA7A4FA}" destId="{6DFC9901-FF62-444F-AA51-DCDC94627A05}" srcOrd="0" destOrd="0" presId="urn:microsoft.com/office/officeart/2005/8/layout/chevron2"/>
    <dgm:cxn modelId="{2C79F4AF-CA09-43C6-87B4-0C9318AF63A0}" type="presParOf" srcId="{A78CDF73-93A8-4E8D-A37B-9F865BA7A4FA}" destId="{93D0FFF2-E154-4ACC-989C-062C75F36058}" srcOrd="1" destOrd="0" presId="urn:microsoft.com/office/officeart/2005/8/layout/chevron2"/>
    <dgm:cxn modelId="{6DD68442-FE23-4527-BAFD-95BAE76C4BD0}" type="presParOf" srcId="{8CA56189-4991-49DE-BC50-2F3E734EFDCC}" destId="{A9735FB4-4FED-4CEF-A98C-11ABE090BFE9}" srcOrd="3" destOrd="0" presId="urn:microsoft.com/office/officeart/2005/8/layout/chevron2"/>
    <dgm:cxn modelId="{82F72A32-A307-4DA3-B989-03B0630CBF5D}" type="presParOf" srcId="{8CA56189-4991-49DE-BC50-2F3E734EFDCC}" destId="{D41B3942-4DAF-479E-B3E9-A1A9D7A91B4F}" srcOrd="4" destOrd="0" presId="urn:microsoft.com/office/officeart/2005/8/layout/chevron2"/>
    <dgm:cxn modelId="{E865CD90-F6C6-4E75-9B6B-4773E02D42EF}" type="presParOf" srcId="{D41B3942-4DAF-479E-B3E9-A1A9D7A91B4F}" destId="{A4EEF6E4-68DF-41D3-BBCD-839CEBE84BA1}" srcOrd="0" destOrd="0" presId="urn:microsoft.com/office/officeart/2005/8/layout/chevron2"/>
    <dgm:cxn modelId="{117B8936-9916-4C5B-869D-8DBD7BD77C04}" type="presParOf" srcId="{D41B3942-4DAF-479E-B3E9-A1A9D7A91B4F}" destId="{8773BB3F-6F15-41F7-8FB1-BA2803E07858}" srcOrd="1" destOrd="0" presId="urn:microsoft.com/office/officeart/2005/8/layout/chevron2"/>
    <dgm:cxn modelId="{3CD8713E-49F1-438E-B63D-FCD1B0A3690B}" type="presParOf" srcId="{8CA56189-4991-49DE-BC50-2F3E734EFDCC}" destId="{3FB848B7-910A-4242-8B2F-DC705709F914}" srcOrd="5" destOrd="0" presId="urn:microsoft.com/office/officeart/2005/8/layout/chevron2"/>
    <dgm:cxn modelId="{DF64C9C0-314E-49B3-97D3-D1BD5A51697A}" type="presParOf" srcId="{8CA56189-4991-49DE-BC50-2F3E734EFDCC}" destId="{2C47C45B-4965-46FF-86B8-A53198D9118D}" srcOrd="6" destOrd="0" presId="urn:microsoft.com/office/officeart/2005/8/layout/chevron2"/>
    <dgm:cxn modelId="{C130FC03-9BB0-4525-9084-9A307B69CB28}" type="presParOf" srcId="{2C47C45B-4965-46FF-86B8-A53198D9118D}" destId="{A25AFC94-12FE-4887-9345-3F5A099239F6}" srcOrd="0" destOrd="0" presId="urn:microsoft.com/office/officeart/2005/8/layout/chevron2"/>
    <dgm:cxn modelId="{521371CE-1B7C-480F-BC56-8AD0C47846E6}" type="presParOf" srcId="{2C47C45B-4965-46FF-86B8-A53198D9118D}" destId="{22870748-706C-4B16-AE69-37EE3CB08C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18EBBB-B7A3-4D2C-9CE4-40EDB0D076CD}">
      <dsp:nvSpPr>
        <dsp:cNvPr id="0" name=""/>
        <dsp:cNvSpPr/>
      </dsp:nvSpPr>
      <dsp:spPr>
        <a:xfrm>
          <a:off x="3186108" y="1328735"/>
          <a:ext cx="1857382" cy="18684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Социально-реабилитационный центр для несовершеннолетних «Маяк»</a:t>
          </a:r>
          <a:endParaRPr lang="ru-RU" sz="1800" kern="1200" dirty="0"/>
        </a:p>
      </dsp:txBody>
      <dsp:txXfrm>
        <a:off x="3186108" y="1328735"/>
        <a:ext cx="1857382" cy="1868491"/>
      </dsp:txXfrm>
    </dsp:sp>
    <dsp:sp modelId="{2CD4F1AD-4E17-48ED-BFEB-4E9082A99AC9}">
      <dsp:nvSpPr>
        <dsp:cNvPr id="0" name=""/>
        <dsp:cNvSpPr/>
      </dsp:nvSpPr>
      <dsp:spPr>
        <a:xfrm rot="16200000">
          <a:off x="3831158" y="1036940"/>
          <a:ext cx="567283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7283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100617" y="1030911"/>
        <a:ext cx="28364" cy="28364"/>
      </dsp:txXfrm>
    </dsp:sp>
    <dsp:sp modelId="{3C23E3C4-2DB3-4E2B-8EE3-363DE776C0B8}">
      <dsp:nvSpPr>
        <dsp:cNvPr id="0" name=""/>
        <dsp:cNvSpPr/>
      </dsp:nvSpPr>
      <dsp:spPr>
        <a:xfrm>
          <a:off x="3742018" y="15889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Органы</a:t>
          </a:r>
          <a:r>
            <a:rPr lang="ru-RU" sz="600" kern="1200" dirty="0" smtClean="0"/>
            <a:t> опеки и попечительства</a:t>
          </a:r>
          <a:endParaRPr lang="ru-RU" sz="600" kern="1200" dirty="0"/>
        </a:p>
      </dsp:txBody>
      <dsp:txXfrm>
        <a:off x="3742018" y="15889"/>
        <a:ext cx="745562" cy="745562"/>
      </dsp:txXfrm>
    </dsp:sp>
    <dsp:sp modelId="{C640A018-B942-4E88-8FC1-C81215B736ED}">
      <dsp:nvSpPr>
        <dsp:cNvPr id="0" name=""/>
        <dsp:cNvSpPr/>
      </dsp:nvSpPr>
      <dsp:spPr>
        <a:xfrm rot="18000000">
          <a:off x="4439053" y="1200711"/>
          <a:ext cx="568681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8681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00000">
        <a:off x="4709177" y="1194648"/>
        <a:ext cx="28434" cy="28434"/>
      </dsp:txXfrm>
    </dsp:sp>
    <dsp:sp modelId="{B2CA41FD-83E6-46ED-ADE7-720A6236DEAB}">
      <dsp:nvSpPr>
        <dsp:cNvPr id="0" name=""/>
        <dsp:cNvSpPr/>
      </dsp:nvSpPr>
      <dsp:spPr>
        <a:xfrm>
          <a:off x="4679174" y="266999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Районные </a:t>
          </a:r>
          <a:r>
            <a:rPr lang="ru-RU" sz="1800" kern="1200" dirty="0" smtClean="0"/>
            <a:t>суды</a:t>
          </a:r>
          <a:endParaRPr lang="ru-RU" sz="1800" kern="1200" dirty="0"/>
        </a:p>
      </dsp:txBody>
      <dsp:txXfrm>
        <a:off x="4679174" y="266999"/>
        <a:ext cx="745562" cy="745562"/>
      </dsp:txXfrm>
    </dsp:sp>
    <dsp:sp modelId="{35C1FC9D-5816-43B7-96BE-797946B05A52}">
      <dsp:nvSpPr>
        <dsp:cNvPr id="0" name=""/>
        <dsp:cNvSpPr/>
      </dsp:nvSpPr>
      <dsp:spPr>
        <a:xfrm rot="19800000">
          <a:off x="4881984" y="1646927"/>
          <a:ext cx="57145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145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00000">
        <a:off x="5153427" y="1640794"/>
        <a:ext cx="28572" cy="28572"/>
      </dsp:txXfrm>
    </dsp:sp>
    <dsp:sp modelId="{29260307-D1E3-413A-8EB2-5B867F350AE0}">
      <dsp:nvSpPr>
        <dsp:cNvPr id="0" name=""/>
        <dsp:cNvSpPr/>
      </dsp:nvSpPr>
      <dsp:spPr>
        <a:xfrm>
          <a:off x="5365219" y="953044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ЖЭУ</a:t>
          </a:r>
          <a:endParaRPr lang="ru-RU" sz="500" kern="1200" dirty="0"/>
        </a:p>
      </dsp:txBody>
      <dsp:txXfrm>
        <a:off x="5365219" y="953044"/>
        <a:ext cx="745562" cy="745562"/>
      </dsp:txXfrm>
    </dsp:sp>
    <dsp:sp modelId="{6E81B856-8297-462D-8667-6C1C586898C4}">
      <dsp:nvSpPr>
        <dsp:cNvPr id="0" name=""/>
        <dsp:cNvSpPr/>
      </dsp:nvSpPr>
      <dsp:spPr>
        <a:xfrm>
          <a:off x="5043491" y="2254827"/>
          <a:ext cx="57283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283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15589" y="2248660"/>
        <a:ext cx="28641" cy="28641"/>
      </dsp:txXfrm>
    </dsp:sp>
    <dsp:sp modelId="{18A03135-BF7B-49EB-9070-70E451A5D337}">
      <dsp:nvSpPr>
        <dsp:cNvPr id="0" name=""/>
        <dsp:cNvSpPr/>
      </dsp:nvSpPr>
      <dsp:spPr>
        <a:xfrm>
          <a:off x="5616329" y="1890200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Районные отделы соцзащиты населения</a:t>
          </a:r>
          <a:endParaRPr lang="ru-RU" sz="1800" kern="1200" dirty="0"/>
        </a:p>
      </dsp:txBody>
      <dsp:txXfrm>
        <a:off x="5616329" y="1890200"/>
        <a:ext cx="745562" cy="745562"/>
      </dsp:txXfrm>
    </dsp:sp>
    <dsp:sp modelId="{370FCFD0-F9F7-4E8E-8856-C999DBD2BA4D}">
      <dsp:nvSpPr>
        <dsp:cNvPr id="0" name=""/>
        <dsp:cNvSpPr/>
      </dsp:nvSpPr>
      <dsp:spPr>
        <a:xfrm rot="1800000">
          <a:off x="4881984" y="2862728"/>
          <a:ext cx="57145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145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0000">
        <a:off x="5153427" y="2856595"/>
        <a:ext cx="28572" cy="28572"/>
      </dsp:txXfrm>
    </dsp:sp>
    <dsp:sp modelId="{FB5F0FDB-2510-45DB-8F4B-49C4AD409116}">
      <dsp:nvSpPr>
        <dsp:cNvPr id="0" name=""/>
        <dsp:cNvSpPr/>
      </dsp:nvSpPr>
      <dsp:spPr>
        <a:xfrm>
          <a:off x="5365219" y="2827355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Районные отделы образования</a:t>
          </a:r>
          <a:endParaRPr lang="ru-RU" sz="500" kern="1200" dirty="0"/>
        </a:p>
      </dsp:txBody>
      <dsp:txXfrm>
        <a:off x="5365219" y="2827355"/>
        <a:ext cx="745562" cy="745562"/>
      </dsp:txXfrm>
    </dsp:sp>
    <dsp:sp modelId="{E3D7C994-8F9D-4065-A20C-2385D9568B48}">
      <dsp:nvSpPr>
        <dsp:cNvPr id="0" name=""/>
        <dsp:cNvSpPr/>
      </dsp:nvSpPr>
      <dsp:spPr>
        <a:xfrm rot="3600000">
          <a:off x="4439053" y="3308944"/>
          <a:ext cx="568681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8681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600000">
        <a:off x="4709177" y="3302880"/>
        <a:ext cx="28434" cy="28434"/>
      </dsp:txXfrm>
    </dsp:sp>
    <dsp:sp modelId="{0683006D-D9AB-4FC4-AC37-F2F620F1C1AD}">
      <dsp:nvSpPr>
        <dsp:cNvPr id="0" name=""/>
        <dsp:cNvSpPr/>
      </dsp:nvSpPr>
      <dsp:spPr>
        <a:xfrm>
          <a:off x="4679174" y="3513401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ОУ, СПО, НПО</a:t>
          </a:r>
          <a:endParaRPr lang="ru-RU" sz="500" kern="1200" dirty="0"/>
        </a:p>
      </dsp:txBody>
      <dsp:txXfrm>
        <a:off x="4679174" y="3513401"/>
        <a:ext cx="745562" cy="745562"/>
      </dsp:txXfrm>
    </dsp:sp>
    <dsp:sp modelId="{A4F451C7-60A0-42A1-BA69-833679B8E339}">
      <dsp:nvSpPr>
        <dsp:cNvPr id="0" name=""/>
        <dsp:cNvSpPr/>
      </dsp:nvSpPr>
      <dsp:spPr>
        <a:xfrm rot="5400000">
          <a:off x="3831158" y="3472715"/>
          <a:ext cx="567283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7283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100617" y="3466687"/>
        <a:ext cx="28364" cy="28364"/>
      </dsp:txXfrm>
    </dsp:sp>
    <dsp:sp modelId="{9D390820-1D29-486D-AF23-E1CF2F8D020D}">
      <dsp:nvSpPr>
        <dsp:cNvPr id="0" name=""/>
        <dsp:cNvSpPr/>
      </dsp:nvSpPr>
      <dsp:spPr>
        <a:xfrm>
          <a:off x="3742018" y="3764511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Общественные организации</a:t>
          </a:r>
          <a:endParaRPr lang="ru-RU" sz="500" kern="1200" dirty="0"/>
        </a:p>
      </dsp:txBody>
      <dsp:txXfrm>
        <a:off x="3742018" y="3764511"/>
        <a:ext cx="745562" cy="745562"/>
      </dsp:txXfrm>
    </dsp:sp>
    <dsp:sp modelId="{BD0B2D8C-F223-4A02-BC8C-77DB9A814FB2}">
      <dsp:nvSpPr>
        <dsp:cNvPr id="0" name=""/>
        <dsp:cNvSpPr/>
      </dsp:nvSpPr>
      <dsp:spPr>
        <a:xfrm rot="7200000">
          <a:off x="3221864" y="3308944"/>
          <a:ext cx="568681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8681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7200000">
        <a:off x="3491988" y="3302880"/>
        <a:ext cx="28434" cy="28434"/>
      </dsp:txXfrm>
    </dsp:sp>
    <dsp:sp modelId="{C9F674FA-27AD-4A34-BE6F-B328706A1002}">
      <dsp:nvSpPr>
        <dsp:cNvPr id="0" name=""/>
        <dsp:cNvSpPr/>
      </dsp:nvSpPr>
      <dsp:spPr>
        <a:xfrm>
          <a:off x="2804863" y="3513401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Наркологический диспансер</a:t>
          </a:r>
          <a:endParaRPr lang="ru-RU" sz="500" kern="1200" dirty="0"/>
        </a:p>
      </dsp:txBody>
      <dsp:txXfrm>
        <a:off x="2804863" y="3513401"/>
        <a:ext cx="745562" cy="745562"/>
      </dsp:txXfrm>
    </dsp:sp>
    <dsp:sp modelId="{5364A52E-6055-4D99-AC89-A61696D12ACD}">
      <dsp:nvSpPr>
        <dsp:cNvPr id="0" name=""/>
        <dsp:cNvSpPr/>
      </dsp:nvSpPr>
      <dsp:spPr>
        <a:xfrm rot="9000000">
          <a:off x="2776156" y="2862728"/>
          <a:ext cx="57145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145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000000">
        <a:off x="3047599" y="2856595"/>
        <a:ext cx="28572" cy="28572"/>
      </dsp:txXfrm>
    </dsp:sp>
    <dsp:sp modelId="{741C8CF7-FA30-4498-873E-CA141F6DF484}">
      <dsp:nvSpPr>
        <dsp:cNvPr id="0" name=""/>
        <dsp:cNvSpPr/>
      </dsp:nvSpPr>
      <dsp:spPr>
        <a:xfrm>
          <a:off x="2118817" y="2827355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Учреждения дополнительного образования</a:t>
          </a:r>
          <a:endParaRPr lang="ru-RU" sz="500" kern="1200" dirty="0"/>
        </a:p>
      </dsp:txBody>
      <dsp:txXfrm>
        <a:off x="2118817" y="2827355"/>
        <a:ext cx="745562" cy="745562"/>
      </dsp:txXfrm>
    </dsp:sp>
    <dsp:sp modelId="{0EBF915F-2821-4804-AA93-E149C6114A4B}">
      <dsp:nvSpPr>
        <dsp:cNvPr id="0" name=""/>
        <dsp:cNvSpPr/>
      </dsp:nvSpPr>
      <dsp:spPr>
        <a:xfrm rot="10800000">
          <a:off x="2613270" y="2254827"/>
          <a:ext cx="57283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283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885368" y="2248660"/>
        <a:ext cx="28641" cy="28641"/>
      </dsp:txXfrm>
    </dsp:sp>
    <dsp:sp modelId="{C3612207-132B-4CEC-871D-C3EEBC12A8C0}">
      <dsp:nvSpPr>
        <dsp:cNvPr id="0" name=""/>
        <dsp:cNvSpPr/>
      </dsp:nvSpPr>
      <dsp:spPr>
        <a:xfrm>
          <a:off x="1867707" y="1890200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Семья ребёнка</a:t>
          </a:r>
          <a:endParaRPr lang="ru-RU" sz="500" kern="1200" dirty="0"/>
        </a:p>
      </dsp:txBody>
      <dsp:txXfrm>
        <a:off x="1867707" y="1890200"/>
        <a:ext cx="745562" cy="745562"/>
      </dsp:txXfrm>
    </dsp:sp>
    <dsp:sp modelId="{DD2FD7D4-C1A9-4B0B-B6E5-5AA18D75DC95}">
      <dsp:nvSpPr>
        <dsp:cNvPr id="0" name=""/>
        <dsp:cNvSpPr/>
      </dsp:nvSpPr>
      <dsp:spPr>
        <a:xfrm rot="12600000">
          <a:off x="2776156" y="1646927"/>
          <a:ext cx="571458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71458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00000">
        <a:off x="3047599" y="1640794"/>
        <a:ext cx="28572" cy="28572"/>
      </dsp:txXfrm>
    </dsp:sp>
    <dsp:sp modelId="{77CBE11E-0B40-4402-BCC4-589E0A3BA87A}">
      <dsp:nvSpPr>
        <dsp:cNvPr id="0" name=""/>
        <dsp:cNvSpPr/>
      </dsp:nvSpPr>
      <dsp:spPr>
        <a:xfrm>
          <a:off x="2118817" y="953044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Детские больницы</a:t>
          </a:r>
          <a:endParaRPr lang="ru-RU" sz="500" kern="1200" dirty="0"/>
        </a:p>
      </dsp:txBody>
      <dsp:txXfrm>
        <a:off x="2118817" y="953044"/>
        <a:ext cx="745562" cy="745562"/>
      </dsp:txXfrm>
    </dsp:sp>
    <dsp:sp modelId="{C51650D2-310E-4536-B9FE-79F6B1F5D465}">
      <dsp:nvSpPr>
        <dsp:cNvPr id="0" name=""/>
        <dsp:cNvSpPr/>
      </dsp:nvSpPr>
      <dsp:spPr>
        <a:xfrm rot="14400000">
          <a:off x="3221864" y="1200711"/>
          <a:ext cx="568681" cy="16307"/>
        </a:xfrm>
        <a:custGeom>
          <a:avLst/>
          <a:gdLst/>
          <a:ahLst/>
          <a:cxnLst/>
          <a:rect l="0" t="0" r="0" b="0"/>
          <a:pathLst>
            <a:path>
              <a:moveTo>
                <a:pt x="0" y="8153"/>
              </a:moveTo>
              <a:lnTo>
                <a:pt x="568681" y="8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4400000">
        <a:off x="3491988" y="1194648"/>
        <a:ext cx="28434" cy="28434"/>
      </dsp:txXfrm>
    </dsp:sp>
    <dsp:sp modelId="{A25F6751-8296-4C7E-BEC8-8AAA5B4DE453}">
      <dsp:nvSpPr>
        <dsp:cNvPr id="0" name=""/>
        <dsp:cNvSpPr/>
      </dsp:nvSpPr>
      <dsp:spPr>
        <a:xfrm>
          <a:off x="2804863" y="266999"/>
          <a:ext cx="745562" cy="745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КДН, </a:t>
          </a:r>
          <a:r>
            <a:rPr lang="ru-RU" sz="500" kern="1200" dirty="0" err="1" smtClean="0"/>
            <a:t>Овд</a:t>
          </a:r>
          <a:endParaRPr lang="ru-RU" sz="500" kern="1200" dirty="0"/>
        </a:p>
      </dsp:txBody>
      <dsp:txXfrm>
        <a:off x="2804863" y="266999"/>
        <a:ext cx="745562" cy="7455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919C28-B983-4CDF-8CE4-EA78B09C0264}">
      <dsp:nvSpPr>
        <dsp:cNvPr id="0" name=""/>
        <dsp:cNvSpPr/>
      </dsp:nvSpPr>
      <dsp:spPr>
        <a:xfrm>
          <a:off x="3486931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3486931" y="1635112"/>
        <a:ext cx="1255737" cy="1255737"/>
      </dsp:txXfrm>
    </dsp:sp>
    <dsp:sp modelId="{1405E127-E430-497F-930B-613F08E0379C}">
      <dsp:nvSpPr>
        <dsp:cNvPr id="0" name=""/>
        <dsp:cNvSpPr/>
      </dsp:nvSpPr>
      <dsp:spPr>
        <a:xfrm rot="16200000">
          <a:off x="3926349" y="1432929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105377" y="1437239"/>
        <a:ext cx="18845" cy="18845"/>
      </dsp:txXfrm>
    </dsp:sp>
    <dsp:sp modelId="{B0699314-146F-44EA-B3B1-B3814AC0ADD6}">
      <dsp:nvSpPr>
        <dsp:cNvPr id="0" name=""/>
        <dsp:cNvSpPr/>
      </dsp:nvSpPr>
      <dsp:spPr>
        <a:xfrm>
          <a:off x="3486931" y="2474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3486931" y="2474"/>
        <a:ext cx="1255737" cy="1255737"/>
      </dsp:txXfrm>
    </dsp:sp>
    <dsp:sp modelId="{742DA4A4-E580-4C27-A1F7-76A0CEBD104E}">
      <dsp:nvSpPr>
        <dsp:cNvPr id="0" name=""/>
        <dsp:cNvSpPr/>
      </dsp:nvSpPr>
      <dsp:spPr>
        <a:xfrm rot="19800000">
          <a:off x="4633302" y="1841089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00000">
        <a:off x="4812330" y="1845399"/>
        <a:ext cx="18845" cy="18845"/>
      </dsp:txXfrm>
    </dsp:sp>
    <dsp:sp modelId="{AE00E514-EE69-4F83-B66B-1387D11B5722}">
      <dsp:nvSpPr>
        <dsp:cNvPr id="0" name=""/>
        <dsp:cNvSpPr/>
      </dsp:nvSpPr>
      <dsp:spPr>
        <a:xfrm>
          <a:off x="4900837" y="818793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4900837" y="818793"/>
        <a:ext cx="1255737" cy="1255737"/>
      </dsp:txXfrm>
    </dsp:sp>
    <dsp:sp modelId="{3332A5F3-44D0-4BFE-9C85-8FEF94736789}">
      <dsp:nvSpPr>
        <dsp:cNvPr id="0" name=""/>
        <dsp:cNvSpPr/>
      </dsp:nvSpPr>
      <dsp:spPr>
        <a:xfrm rot="1800000">
          <a:off x="4633302" y="265740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0000">
        <a:off x="4812330" y="2661718"/>
        <a:ext cx="18845" cy="18845"/>
      </dsp:txXfrm>
    </dsp:sp>
    <dsp:sp modelId="{24B8C0EC-E8E4-45BC-B2EA-E2C85D707FD5}">
      <dsp:nvSpPr>
        <dsp:cNvPr id="0" name=""/>
        <dsp:cNvSpPr/>
      </dsp:nvSpPr>
      <dsp:spPr>
        <a:xfrm>
          <a:off x="4900837" y="2451431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4900837" y="2451431"/>
        <a:ext cx="1255737" cy="1255737"/>
      </dsp:txXfrm>
    </dsp:sp>
    <dsp:sp modelId="{B486B5FE-0193-4D22-B0D7-DF2A8866AA30}">
      <dsp:nvSpPr>
        <dsp:cNvPr id="0" name=""/>
        <dsp:cNvSpPr/>
      </dsp:nvSpPr>
      <dsp:spPr>
        <a:xfrm rot="5400000">
          <a:off x="3926349" y="3065567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105377" y="3069878"/>
        <a:ext cx="18845" cy="18845"/>
      </dsp:txXfrm>
    </dsp:sp>
    <dsp:sp modelId="{A18BB5F7-D43B-4F30-8C70-8E84EA3324A6}">
      <dsp:nvSpPr>
        <dsp:cNvPr id="0" name=""/>
        <dsp:cNvSpPr/>
      </dsp:nvSpPr>
      <dsp:spPr>
        <a:xfrm>
          <a:off x="3486931" y="3267751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>
        <a:off x="3486931" y="3267751"/>
        <a:ext cx="1255737" cy="1255737"/>
      </dsp:txXfrm>
    </dsp:sp>
    <dsp:sp modelId="{06776469-7D3E-4D3C-910D-2418C4C37D5F}">
      <dsp:nvSpPr>
        <dsp:cNvPr id="0" name=""/>
        <dsp:cNvSpPr/>
      </dsp:nvSpPr>
      <dsp:spPr>
        <a:xfrm rot="9000000">
          <a:off x="3219396" y="265740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000000">
        <a:off x="3398424" y="2661718"/>
        <a:ext cx="18845" cy="18845"/>
      </dsp:txXfrm>
    </dsp:sp>
    <dsp:sp modelId="{EF3CD716-F1FB-4D3F-8259-D435E3FC4ABD}">
      <dsp:nvSpPr>
        <dsp:cNvPr id="0" name=""/>
        <dsp:cNvSpPr/>
      </dsp:nvSpPr>
      <dsp:spPr>
        <a:xfrm>
          <a:off x="2073025" y="2451431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>
        <a:off x="2073025" y="2451431"/>
        <a:ext cx="1255737" cy="1255737"/>
      </dsp:txXfrm>
    </dsp:sp>
    <dsp:sp modelId="{90C2B2F5-EADF-4382-B2D1-DF7B219D9DF2}">
      <dsp:nvSpPr>
        <dsp:cNvPr id="0" name=""/>
        <dsp:cNvSpPr/>
      </dsp:nvSpPr>
      <dsp:spPr>
        <a:xfrm rot="12600000">
          <a:off x="3219396" y="1841089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00000">
        <a:off x="3398424" y="1845399"/>
        <a:ext cx="18845" cy="18845"/>
      </dsp:txXfrm>
    </dsp:sp>
    <dsp:sp modelId="{28B7D649-7D8C-40AE-B5B0-409E7CEAEC86}">
      <dsp:nvSpPr>
        <dsp:cNvPr id="0" name=""/>
        <dsp:cNvSpPr/>
      </dsp:nvSpPr>
      <dsp:spPr>
        <a:xfrm>
          <a:off x="2073025" y="818793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>
        <a:off x="2073025" y="818793"/>
        <a:ext cx="1255737" cy="12557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B1B2C7-D0E4-4F87-83EE-06A347411AF3}">
      <dsp:nvSpPr>
        <dsp:cNvPr id="0" name=""/>
        <dsp:cNvSpPr/>
      </dsp:nvSpPr>
      <dsp:spPr>
        <a:xfrm>
          <a:off x="3291839" y="31"/>
          <a:ext cx="4937760" cy="1400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Консультация воспитателей по направлению работы с ребёнком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Индивидуальные развивающие занятия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Групповые занятия по программе «Коррекционно-развивающие игры»</a:t>
          </a:r>
          <a:endParaRPr lang="ru-RU" sz="1300" kern="1200" dirty="0"/>
        </a:p>
      </dsp:txBody>
      <dsp:txXfrm>
        <a:off x="3291839" y="31"/>
        <a:ext cx="4937760" cy="1400881"/>
      </dsp:txXfrm>
    </dsp:sp>
    <dsp:sp modelId="{082E3F19-7B02-47AF-8338-AFFDEC24D3D9}">
      <dsp:nvSpPr>
        <dsp:cNvPr id="0" name=""/>
        <dsp:cNvSpPr/>
      </dsp:nvSpPr>
      <dsp:spPr>
        <a:xfrm>
          <a:off x="0" y="31"/>
          <a:ext cx="3291840" cy="1400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Нарушения познавательной сферы</a:t>
          </a:r>
          <a:endParaRPr lang="ru-RU" sz="2600" kern="1200" dirty="0"/>
        </a:p>
      </dsp:txBody>
      <dsp:txXfrm>
        <a:off x="0" y="31"/>
        <a:ext cx="3291840" cy="1400881"/>
      </dsp:txXfrm>
    </dsp:sp>
    <dsp:sp modelId="{701DDC89-A126-4488-8BA4-6C9C2E363E3F}">
      <dsp:nvSpPr>
        <dsp:cNvPr id="0" name=""/>
        <dsp:cNvSpPr/>
      </dsp:nvSpPr>
      <dsp:spPr>
        <a:xfrm>
          <a:off x="3291839" y="1541001"/>
          <a:ext cx="4937760" cy="1400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Беседа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Индивидуальное занятие по </a:t>
          </a:r>
          <a:r>
            <a:rPr lang="ru-RU" sz="1300" kern="1200" dirty="0" err="1" smtClean="0"/>
            <a:t>арттерапии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Групповые занятия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Занятия в малой группе с приёмами релаксации</a:t>
          </a:r>
          <a:endParaRPr lang="ru-RU" sz="1300" kern="1200" dirty="0"/>
        </a:p>
      </dsp:txBody>
      <dsp:txXfrm>
        <a:off x="3291839" y="1541001"/>
        <a:ext cx="4937760" cy="1400881"/>
      </dsp:txXfrm>
    </dsp:sp>
    <dsp:sp modelId="{36F57E98-363F-4825-BF9F-D53B0BB069E3}">
      <dsp:nvSpPr>
        <dsp:cNvPr id="0" name=""/>
        <dsp:cNvSpPr/>
      </dsp:nvSpPr>
      <dsp:spPr>
        <a:xfrm>
          <a:off x="0" y="1415230"/>
          <a:ext cx="3291840" cy="1400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Нарушения эмоционально-волевой сферы</a:t>
          </a:r>
          <a:endParaRPr lang="ru-RU" sz="2600" kern="1200" dirty="0"/>
        </a:p>
      </dsp:txBody>
      <dsp:txXfrm>
        <a:off x="0" y="1415230"/>
        <a:ext cx="3291840" cy="1400881"/>
      </dsp:txXfrm>
    </dsp:sp>
    <dsp:sp modelId="{7E75FC34-E5FB-47C6-9A6B-FBAF4C827C78}">
      <dsp:nvSpPr>
        <dsp:cNvPr id="0" name=""/>
        <dsp:cNvSpPr/>
      </dsp:nvSpPr>
      <dsp:spPr>
        <a:xfrm>
          <a:off x="3328974" y="3081971"/>
          <a:ext cx="4860275" cy="211547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smtClean="0"/>
            <a:t>Индивидуальные консультации</a:t>
          </a:r>
          <a:endParaRPr lang="ru-RU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Групповые занятия по программе «Развитие коммуникативной компетенции (диалоги психолога с детьми), «Учимся общаться, учимся дружить», «Мой мир»</a:t>
          </a:r>
          <a:endParaRPr lang="ru-RU" sz="1300" kern="1200" dirty="0"/>
        </a:p>
      </dsp:txBody>
      <dsp:txXfrm>
        <a:off x="3328974" y="3081971"/>
        <a:ext cx="4860275" cy="2115471"/>
      </dsp:txXfrm>
    </dsp:sp>
    <dsp:sp modelId="{F9D426B8-F1B8-4DC0-9987-05E7F0F75D5C}">
      <dsp:nvSpPr>
        <dsp:cNvPr id="0" name=""/>
        <dsp:cNvSpPr/>
      </dsp:nvSpPr>
      <dsp:spPr>
        <a:xfrm>
          <a:off x="83118" y="3184957"/>
          <a:ext cx="3288625" cy="1354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Нарушения коммуникативной сферы</a:t>
          </a:r>
          <a:endParaRPr lang="ru-RU" sz="2600" kern="1200" dirty="0"/>
        </a:p>
      </dsp:txBody>
      <dsp:txXfrm>
        <a:off x="83118" y="3184957"/>
        <a:ext cx="3288625" cy="135438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E80CC7-2361-41DA-9C20-57BAB80086A5}">
      <dsp:nvSpPr>
        <dsp:cNvPr id="0" name=""/>
        <dsp:cNvSpPr/>
      </dsp:nvSpPr>
      <dsp:spPr>
        <a:xfrm>
          <a:off x="3291839" y="0"/>
          <a:ext cx="4937760" cy="1802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Индивидуальные занятия по выработке отрицательного отношения к зависимостям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Групповое занятие по программе «Нет алкоголизму и наркомании»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>
        <a:off x="3291839" y="0"/>
        <a:ext cx="4937760" cy="1802804"/>
      </dsp:txXfrm>
    </dsp:sp>
    <dsp:sp modelId="{1624AB09-B87C-401B-A7F0-7EC6E3A52F8A}">
      <dsp:nvSpPr>
        <dsp:cNvPr id="0" name=""/>
        <dsp:cNvSpPr/>
      </dsp:nvSpPr>
      <dsp:spPr>
        <a:xfrm>
          <a:off x="114259" y="0"/>
          <a:ext cx="3291840" cy="1802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Наличие химической зависимости</a:t>
          </a:r>
          <a:endParaRPr lang="ru-RU" sz="2700" kern="1200" dirty="0"/>
        </a:p>
      </dsp:txBody>
      <dsp:txXfrm>
        <a:off x="114259" y="0"/>
        <a:ext cx="3291840" cy="1802804"/>
      </dsp:txXfrm>
    </dsp:sp>
    <dsp:sp modelId="{02D45B20-02D1-4F85-B38B-AEEB4315D858}">
      <dsp:nvSpPr>
        <dsp:cNvPr id="0" name=""/>
        <dsp:cNvSpPr/>
      </dsp:nvSpPr>
      <dsp:spPr>
        <a:xfrm>
          <a:off x="3114673" y="2071674"/>
          <a:ext cx="4937760" cy="1802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Беседа с ребёнком 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Беседа с родителями, опекунами.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Групповые занятия по программе «Моя семья»</a:t>
          </a:r>
          <a:endParaRPr lang="ru-RU" sz="1700" kern="1200" dirty="0"/>
        </a:p>
      </dsp:txBody>
      <dsp:txXfrm>
        <a:off x="3114673" y="2071674"/>
        <a:ext cx="4937760" cy="1802804"/>
      </dsp:txXfrm>
    </dsp:sp>
    <dsp:sp modelId="{3ECA4C7D-0E5F-4C36-B12B-7A344327A81E}">
      <dsp:nvSpPr>
        <dsp:cNvPr id="0" name=""/>
        <dsp:cNvSpPr/>
      </dsp:nvSpPr>
      <dsp:spPr>
        <a:xfrm>
          <a:off x="0" y="1983085"/>
          <a:ext cx="3291840" cy="1802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Трудности межличностных взаимоотношений в семье</a:t>
          </a:r>
          <a:endParaRPr lang="ru-RU" sz="2700" kern="1200" dirty="0"/>
        </a:p>
      </dsp:txBody>
      <dsp:txXfrm>
        <a:off x="0" y="1983085"/>
        <a:ext cx="3291840" cy="1802804"/>
      </dsp:txXfrm>
    </dsp:sp>
    <dsp:sp modelId="{D9CF5140-386A-49BB-B534-FA9557F24CB0}">
      <dsp:nvSpPr>
        <dsp:cNvPr id="0" name=""/>
        <dsp:cNvSpPr/>
      </dsp:nvSpPr>
      <dsp:spPr>
        <a:xfrm>
          <a:off x="3291839" y="3966170"/>
          <a:ext cx="4937760" cy="1802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Консультация учителей по направлению работы с ребёнком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Индивидуальные развивающие занятия</a:t>
          </a:r>
          <a:endParaRPr lang="ru-RU" sz="1700" kern="1200" dirty="0"/>
        </a:p>
      </dsp:txBody>
      <dsp:txXfrm>
        <a:off x="3291839" y="3966170"/>
        <a:ext cx="4937760" cy="1802804"/>
      </dsp:txXfrm>
    </dsp:sp>
    <dsp:sp modelId="{843C8E8F-D2F2-4ED4-8C69-8B1B3C15C9F3}">
      <dsp:nvSpPr>
        <dsp:cNvPr id="0" name=""/>
        <dsp:cNvSpPr/>
      </dsp:nvSpPr>
      <dsp:spPr>
        <a:xfrm>
          <a:off x="0" y="3966170"/>
          <a:ext cx="3291840" cy="1802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Школьная неуспеваемость</a:t>
          </a:r>
          <a:endParaRPr lang="ru-RU" sz="2700" kern="1200" dirty="0"/>
        </a:p>
      </dsp:txBody>
      <dsp:txXfrm>
        <a:off x="0" y="3966170"/>
        <a:ext cx="3291840" cy="180280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DC8B95-354B-4456-A4DE-2B6F8B9E2B62}">
      <dsp:nvSpPr>
        <dsp:cNvPr id="0" name=""/>
        <dsp:cNvSpPr/>
      </dsp:nvSpPr>
      <dsp:spPr>
        <a:xfrm>
          <a:off x="2558" y="62347"/>
          <a:ext cx="2494396" cy="959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Претензии родителей к ребёнку</a:t>
          </a:r>
          <a:endParaRPr lang="ru-RU" sz="1900" kern="1200" dirty="0"/>
        </a:p>
      </dsp:txBody>
      <dsp:txXfrm>
        <a:off x="2558" y="62347"/>
        <a:ext cx="2494396" cy="959038"/>
      </dsp:txXfrm>
    </dsp:sp>
    <dsp:sp modelId="{0CEEA9BE-B310-4807-81C3-E0FD5C22B33C}">
      <dsp:nvSpPr>
        <dsp:cNvPr id="0" name=""/>
        <dsp:cNvSpPr/>
      </dsp:nvSpPr>
      <dsp:spPr>
        <a:xfrm>
          <a:off x="2558" y="1021385"/>
          <a:ext cx="2494396" cy="34422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Стал плохо учиться, потерял интерес к школе 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Не помогает по дому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 него плохие друзья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Стал неуправляем, грубит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Появились вредные привычки</a:t>
          </a:r>
          <a:endParaRPr lang="ru-RU" sz="1900" kern="1200" dirty="0"/>
        </a:p>
      </dsp:txBody>
      <dsp:txXfrm>
        <a:off x="2558" y="1021385"/>
        <a:ext cx="2494396" cy="3442229"/>
      </dsp:txXfrm>
    </dsp:sp>
    <dsp:sp modelId="{AFCFC99B-DFDD-4CA4-8B91-5793E7D9C000}">
      <dsp:nvSpPr>
        <dsp:cNvPr id="0" name=""/>
        <dsp:cNvSpPr/>
      </dsp:nvSpPr>
      <dsp:spPr>
        <a:xfrm>
          <a:off x="2846170" y="62347"/>
          <a:ext cx="2494396" cy="959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Пути разрешения конфликта родителями</a:t>
          </a:r>
          <a:endParaRPr lang="ru-RU" sz="1900" kern="1200" dirty="0"/>
        </a:p>
      </dsp:txBody>
      <dsp:txXfrm>
        <a:off x="2846170" y="62347"/>
        <a:ext cx="2494396" cy="959038"/>
      </dsp:txXfrm>
    </dsp:sp>
    <dsp:sp modelId="{F93CDBC3-20A7-4D3F-9A95-AE039B98A7E1}">
      <dsp:nvSpPr>
        <dsp:cNvPr id="0" name=""/>
        <dsp:cNvSpPr/>
      </dsp:nvSpPr>
      <dsp:spPr>
        <a:xfrm>
          <a:off x="2846170" y="1021385"/>
          <a:ext cx="2494396" cy="34422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Ругают за оценки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Помогают делать домашнее задание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Наказывают за невыполнение домашних заданий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Запрещают встречи с друзьями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Не дают карманных денег</a:t>
          </a:r>
          <a:endParaRPr lang="ru-RU" sz="1900" kern="1200" dirty="0"/>
        </a:p>
      </dsp:txBody>
      <dsp:txXfrm>
        <a:off x="2846170" y="1021385"/>
        <a:ext cx="2494396" cy="3442229"/>
      </dsp:txXfrm>
    </dsp:sp>
    <dsp:sp modelId="{625E599E-CC34-40DB-B33B-270F4FBDF451}">
      <dsp:nvSpPr>
        <dsp:cNvPr id="0" name=""/>
        <dsp:cNvSpPr/>
      </dsp:nvSpPr>
      <dsp:spPr>
        <a:xfrm>
          <a:off x="5689782" y="62347"/>
          <a:ext cx="2494396" cy="959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Взгляд ребёнка на ситуацию</a:t>
          </a:r>
          <a:endParaRPr lang="ru-RU" sz="1900" kern="1200" dirty="0"/>
        </a:p>
      </dsp:txBody>
      <dsp:txXfrm>
        <a:off x="5689782" y="62347"/>
        <a:ext cx="2494396" cy="959038"/>
      </dsp:txXfrm>
    </dsp:sp>
    <dsp:sp modelId="{E699E547-D839-4EF6-9EFB-86F7FD149151}">
      <dsp:nvSpPr>
        <dsp:cNvPr id="0" name=""/>
        <dsp:cNvSpPr/>
      </dsp:nvSpPr>
      <dsp:spPr>
        <a:xfrm>
          <a:off x="5689782" y="1021385"/>
          <a:ext cx="2494396" cy="34422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Родители «вечно орут», ругаются, надоело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Сами курят, а мне не разрешают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Я взрослый и могу возвращаться, когда хочу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Просто они меня не любят</a:t>
          </a:r>
          <a:endParaRPr lang="ru-RU" sz="1900" kern="1200" dirty="0"/>
        </a:p>
      </dsp:txBody>
      <dsp:txXfrm>
        <a:off x="5689782" y="1021385"/>
        <a:ext cx="2494396" cy="344222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C6B0BA-F02E-465F-98E6-7413521C65C8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Специальное обследование</a:t>
          </a:r>
          <a:endParaRPr lang="ru-RU" sz="900" kern="1200" dirty="0"/>
        </a:p>
      </dsp:txBody>
      <dsp:txXfrm rot="5400000">
        <a:off x="-185966" y="189497"/>
        <a:ext cx="1239777" cy="867844"/>
      </dsp:txXfrm>
    </dsp:sp>
    <dsp:sp modelId="{468C2C9B-BA0B-43DE-B30A-6E1D842DCE69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Социальный педагог;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Сбор информации о социальных условиях</a:t>
          </a:r>
          <a:endParaRPr lang="ru-RU" sz="2300" kern="1200" dirty="0"/>
        </a:p>
      </dsp:txBody>
      <dsp:txXfrm rot="5400000">
        <a:off x="4145794" y="-3274419"/>
        <a:ext cx="805855" cy="7361755"/>
      </dsp:txXfrm>
    </dsp:sp>
    <dsp:sp modelId="{6DFC9901-FF62-444F-AA51-DCDC94627A05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Медицинское обследование</a:t>
          </a:r>
          <a:endParaRPr lang="ru-RU" sz="900" kern="1200" dirty="0"/>
        </a:p>
      </dsp:txBody>
      <dsp:txXfrm rot="5400000">
        <a:off x="-185966" y="1282538"/>
        <a:ext cx="1239777" cy="867844"/>
      </dsp:txXfrm>
    </dsp:sp>
    <dsp:sp modelId="{93D0FFF2-E154-4ACC-989C-062C75F36058}">
      <dsp:nvSpPr>
        <dsp:cNvPr id="0" name=""/>
        <dsp:cNvSpPr/>
      </dsp:nvSpPr>
      <dsp:spPr>
        <a:xfrm rot="5400000">
          <a:off x="4145794" y="-2181378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Врачи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Анализ данных о состоянии здоровья</a:t>
          </a:r>
          <a:endParaRPr lang="ru-RU" sz="2300" kern="1200" dirty="0"/>
        </a:p>
      </dsp:txBody>
      <dsp:txXfrm rot="5400000">
        <a:off x="4145794" y="-2181378"/>
        <a:ext cx="805855" cy="7361755"/>
      </dsp:txXfrm>
    </dsp:sp>
    <dsp:sp modelId="{A4EEF6E4-68DF-41D3-BBCD-839CEBE84BA1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Психологическое обследование</a:t>
          </a:r>
          <a:endParaRPr lang="ru-RU" sz="900" kern="1200" dirty="0"/>
        </a:p>
      </dsp:txBody>
      <dsp:txXfrm rot="5400000">
        <a:off x="-185966" y="2375579"/>
        <a:ext cx="1239777" cy="867844"/>
      </dsp:txXfrm>
    </dsp:sp>
    <dsp:sp modelId="{8773BB3F-6F15-41F7-8FB1-BA2803E07858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Психолог</a:t>
          </a:r>
          <a:endParaRPr lang="ru-RU" sz="2300" kern="1200" dirty="0"/>
        </a:p>
      </dsp:txBody>
      <dsp:txXfrm rot="5400000">
        <a:off x="4145794" y="-1088336"/>
        <a:ext cx="805855" cy="7361755"/>
      </dsp:txXfrm>
    </dsp:sp>
    <dsp:sp modelId="{A25AFC94-12FE-4887-9345-3F5A099239F6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Педагогическое обследование</a:t>
          </a:r>
          <a:endParaRPr lang="ru-RU" sz="900" kern="1200" dirty="0"/>
        </a:p>
      </dsp:txBody>
      <dsp:txXfrm rot="5400000">
        <a:off x="-185966" y="3468621"/>
        <a:ext cx="1239777" cy="867844"/>
      </dsp:txXfrm>
    </dsp:sp>
    <dsp:sp modelId="{22870748-706C-4B16-AE69-37EE3CB08CE2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/>
            <a:t>Олигофренопедагог</a:t>
          </a:r>
          <a:r>
            <a:rPr lang="ru-RU" sz="2300" kern="1200" dirty="0" smtClean="0"/>
            <a:t>, логопед,</a:t>
          </a:r>
          <a:endParaRPr lang="ru-RU" sz="2300" kern="1200" dirty="0"/>
        </a:p>
      </dsp:txBody>
      <dsp:txXfrm rot="5400000">
        <a:off x="4145794" y="4704"/>
        <a:ext cx="805855" cy="7361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FA9B9-68B0-41CF-A610-7EA250756A6F}" type="datetimeFigureOut">
              <a:rPr lang="ru-RU" smtClean="0"/>
              <a:t>03.04.2012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B54A0-446E-4D55-8B17-C5D76E0942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215F5-7EFB-4D49-8DEA-5BCB87E17EDE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2798C-1CF0-4077-BAEB-2C60058E5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2798C-1CF0-4077-BAEB-2C60058E533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2798C-1CF0-4077-BAEB-2C60058E533F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>
            <a:normAutofit/>
          </a:bodyPr>
          <a:lstStyle/>
          <a:p>
            <a:r>
              <a:rPr lang="ru-RU" dirty="0" smtClean="0"/>
              <a:t>Межведомственное сетевое взаимодействие учреждений региона как условие эффективной деятельности </a:t>
            </a:r>
            <a:r>
              <a:rPr lang="ru-RU" dirty="0" err="1" smtClean="0"/>
              <a:t>стажировочной</a:t>
            </a:r>
            <a:r>
              <a:rPr lang="ru-RU" dirty="0" smtClean="0"/>
              <a:t> площадки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Социальные технологии межведомственной координации деятельности по профилактике детской безнадзорности реализуются в несколько этапов.</a:t>
            </a:r>
          </a:p>
          <a:p>
            <a:pPr>
              <a:buNone/>
            </a:pPr>
            <a:r>
              <a:rPr lang="ru-RU" dirty="0" smtClean="0"/>
              <a:t>1-й этап – мониторинг социальной среды;</a:t>
            </a:r>
          </a:p>
          <a:p>
            <a:pPr>
              <a:buNone/>
            </a:pPr>
            <a:r>
              <a:rPr lang="ru-RU" dirty="0" smtClean="0"/>
              <a:t>2-й этап – выявление семей, находящихся в социально опасном положении, и внесение их в региональный банк данных;</a:t>
            </a:r>
          </a:p>
          <a:p>
            <a:pPr>
              <a:buNone/>
            </a:pPr>
            <a:r>
              <a:rPr lang="ru-RU" dirty="0" smtClean="0"/>
              <a:t>3-й этап – разработка программ реабилитации, организация профилактической работы: социальная реабилитация семей группы социального риска;</a:t>
            </a:r>
          </a:p>
          <a:p>
            <a:pPr>
              <a:buNone/>
            </a:pPr>
            <a:r>
              <a:rPr lang="ru-RU" dirty="0" smtClean="0"/>
              <a:t>4-й этап – координация усилий различных ведомств по защите прав несовершеннолетних и их семей;</a:t>
            </a:r>
          </a:p>
          <a:p>
            <a:pPr>
              <a:buNone/>
            </a:pPr>
            <a:r>
              <a:rPr lang="ru-RU" dirty="0" smtClean="0"/>
              <a:t>5-й этап – анализ ситуации, контроль за динамикой её развития. Снятие с учёта.</a:t>
            </a:r>
          </a:p>
          <a:p>
            <a:pPr>
              <a:buNone/>
            </a:pPr>
            <a:r>
              <a:rPr lang="ru-RU" dirty="0" smtClean="0"/>
              <a:t>6-й этап – социальный патронаж.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Взаимодействие СРЦ «Парус надежды» с субъектами профилактики детской безнадзорности Приморского края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Выявление фактов жестокого обращения с детьми, вовлечения в антиобщественные действия;</a:t>
            </a:r>
          </a:p>
          <a:p>
            <a:r>
              <a:rPr lang="ru-RU" dirty="0" smtClean="0"/>
              <a:t>Коррекция поведения несовершеннолетних;</a:t>
            </a:r>
          </a:p>
          <a:p>
            <a:r>
              <a:rPr lang="ru-RU" dirty="0" smtClean="0"/>
              <a:t>Восстановление утраченных семейных связей;</a:t>
            </a:r>
          </a:p>
          <a:p>
            <a:r>
              <a:rPr lang="ru-RU" dirty="0" smtClean="0"/>
              <a:t>Доставка несовершеннолетних к месту проживания.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Органы внутренних дел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Выявление несовершеннолетних, оказавшихся в социально опасном положении, и определение  их в </a:t>
            </a:r>
            <a:r>
              <a:rPr lang="ru-RU" dirty="0" err="1" smtClean="0"/>
              <a:t>социозащитные</a:t>
            </a:r>
            <a:r>
              <a:rPr lang="ru-RU" dirty="0" smtClean="0"/>
              <a:t> учреждения;</a:t>
            </a:r>
          </a:p>
          <a:p>
            <a:r>
              <a:rPr lang="ru-RU" dirty="0" smtClean="0"/>
              <a:t>Установление личности несовершеннолетнего;</a:t>
            </a:r>
          </a:p>
          <a:p>
            <a:r>
              <a:rPr lang="ru-RU" dirty="0" smtClean="0"/>
              <a:t>Участие в предупреждении правонарушений  несовершеннолетних;</a:t>
            </a:r>
          </a:p>
          <a:p>
            <a:r>
              <a:rPr lang="ru-RU" dirty="0" smtClean="0"/>
              <a:t>Уведомление в установленном порядке родителей или законных представителей о доставлении несовершеннолетнего в подразделения органов внутренних дел и (или) специализированные учреждения в связи с безнадзорностью, беспризорностью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571481"/>
            <a:ext cx="4040188" cy="714380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357298"/>
            <a:ext cx="4040188" cy="4768865"/>
          </a:xfrm>
        </p:spPr>
        <p:txBody>
          <a:bodyPr/>
          <a:lstStyle/>
          <a:p>
            <a:r>
              <a:rPr lang="ru-RU" dirty="0" smtClean="0"/>
              <a:t>Подготовка детей к помещению в детские дома;</a:t>
            </a:r>
          </a:p>
          <a:p>
            <a:r>
              <a:rPr lang="ru-RU" dirty="0" smtClean="0"/>
              <a:t>Организация  семейных воспитательных групп;</a:t>
            </a:r>
          </a:p>
          <a:p>
            <a:r>
              <a:rPr lang="ru-RU" dirty="0" smtClean="0"/>
              <a:t>Посещение, информирование, консультирование семей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571481"/>
            <a:ext cx="4041775" cy="7143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Органы опеки и попечительства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357298"/>
            <a:ext cx="4041775" cy="476886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Участие в пределах своей компетенции в проведении индивидуальной профилактической работы с несовершеннолетними, если они являются сиротами либо остались без попечения родителей или законных представителей (ст. 5 ФЗ 120);</a:t>
            </a:r>
          </a:p>
          <a:p>
            <a:r>
              <a:rPr lang="ru-RU" dirty="0" smtClean="0"/>
              <a:t>Изъятие детей из социально опасных семей;</a:t>
            </a:r>
          </a:p>
          <a:p>
            <a:r>
              <a:rPr lang="ru-RU" dirty="0" smtClean="0"/>
              <a:t>Решение вопросов жизнеустройства;</a:t>
            </a:r>
          </a:p>
          <a:p>
            <a:r>
              <a:rPr lang="ru-RU" dirty="0" smtClean="0"/>
              <a:t>Осуществление мероприятий по защите личных и имущественных прав несовершеннолетних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285729"/>
            <a:ext cx="4040188" cy="857256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285860"/>
            <a:ext cx="4040188" cy="4840303"/>
          </a:xfrm>
        </p:spPr>
        <p:txBody>
          <a:bodyPr/>
          <a:lstStyle/>
          <a:p>
            <a:r>
              <a:rPr lang="ru-RU" dirty="0" smtClean="0"/>
              <a:t>Формирование мотивации к обучению;</a:t>
            </a:r>
          </a:p>
          <a:p>
            <a:r>
              <a:rPr lang="ru-RU" dirty="0" smtClean="0"/>
              <a:t>Изучение причин школьной </a:t>
            </a:r>
            <a:r>
              <a:rPr lang="ru-RU" dirty="0" err="1" smtClean="0"/>
              <a:t>дезадаптации</a:t>
            </a:r>
            <a:r>
              <a:rPr lang="ru-RU" dirty="0" smtClean="0"/>
              <a:t> и принятие мер по её ликвидации;</a:t>
            </a:r>
          </a:p>
          <a:p>
            <a:r>
              <a:rPr lang="ru-RU" dirty="0" smtClean="0"/>
              <a:t>Развитие интеллектуальных способностей детей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357167"/>
            <a:ext cx="4041775" cy="78581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Органы управления образованием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285860"/>
            <a:ext cx="4041775" cy="484030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Организация обучения детей, обеспечение целостности общеобразовательного процесса;</a:t>
            </a:r>
          </a:p>
          <a:p>
            <a:r>
              <a:rPr lang="ru-RU" dirty="0" smtClean="0"/>
              <a:t>Совершенствование психолого-педагогической помощи детям со школьной </a:t>
            </a:r>
            <a:r>
              <a:rPr lang="ru-RU" dirty="0" err="1" smtClean="0"/>
              <a:t>дезадаптацией</a:t>
            </a:r>
            <a:r>
              <a:rPr lang="ru-RU" dirty="0" smtClean="0"/>
              <a:t>  (посредством развития системы коррекционно-развивающего обучения);</a:t>
            </a:r>
          </a:p>
          <a:p>
            <a:r>
              <a:rPr lang="ru-RU" dirty="0" smtClean="0"/>
              <a:t>Повышение уровня охраны жизни, физического, умственного и психологического здоровья детей средствами учебно-воспитательного процесса</a:t>
            </a:r>
          </a:p>
          <a:p>
            <a:pPr algn="ctr">
              <a:buNone/>
            </a:pPr>
            <a:r>
              <a:rPr lang="ru-RU" dirty="0" smtClean="0"/>
              <a:t>+</a:t>
            </a:r>
          </a:p>
          <a:p>
            <a:pPr algn="just">
              <a:buNone/>
            </a:pPr>
            <a:r>
              <a:rPr lang="ru-RU" dirty="0" err="1" smtClean="0"/>
              <a:t>Психолоого-педагогическое</a:t>
            </a:r>
            <a:r>
              <a:rPr lang="ru-RU" dirty="0" smtClean="0"/>
              <a:t> сопровождение, психолого-педагогическая поддержка</a:t>
            </a:r>
          </a:p>
          <a:p>
            <a:pPr algn="ctr">
              <a:buNone/>
            </a:pPr>
            <a:r>
              <a:rPr lang="ru-RU" dirty="0" smtClean="0"/>
              <a:t>+</a:t>
            </a:r>
          </a:p>
          <a:p>
            <a:pPr algn="just">
              <a:buNone/>
            </a:pPr>
            <a:r>
              <a:rPr lang="ru-RU" dirty="0" smtClean="0"/>
              <a:t>Качество образовательного пространства региона, качество образовательно-воспитательной среды учреждения образования</a:t>
            </a:r>
          </a:p>
          <a:p>
            <a:pPr algn="ctr">
              <a:buNone/>
            </a:pPr>
            <a:r>
              <a:rPr lang="ru-RU" dirty="0" smtClean="0"/>
              <a:t>+</a:t>
            </a:r>
          </a:p>
          <a:p>
            <a:pPr>
              <a:buNone/>
            </a:pPr>
            <a:r>
              <a:rPr lang="ru-RU" dirty="0" smtClean="0"/>
              <a:t>Проблемы развития несовершеннолетних в аспекте педагогической  антропологии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357167"/>
            <a:ext cx="4040188" cy="714380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214422"/>
            <a:ext cx="4040188" cy="491174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Оказание комплексной (правовой, психолого-педагогической, медико-социальной) помощи семьям и детям;</a:t>
            </a:r>
          </a:p>
          <a:p>
            <a:r>
              <a:rPr lang="ru-RU" dirty="0" smtClean="0"/>
              <a:t>Социальный патронаж семей группы риска;</a:t>
            </a:r>
          </a:p>
          <a:p>
            <a:r>
              <a:rPr lang="ru-RU" dirty="0" smtClean="0"/>
              <a:t>Оказание помощи воспитанникам в устройстве на семейное воспитание;</a:t>
            </a:r>
          </a:p>
          <a:p>
            <a:r>
              <a:rPr lang="ru-RU" dirty="0" smtClean="0"/>
              <a:t>Подбор и подготовка приёмных и патронажных семей для устройства в них детей, утративших семейные связи;</a:t>
            </a:r>
          </a:p>
          <a:p>
            <a:r>
              <a:rPr lang="ru-RU" dirty="0" smtClean="0"/>
              <a:t>Оказание семьям, принявшим на воспитание ребёнка, необходимой помощи в его воспитании и социальной адаптации;</a:t>
            </a:r>
          </a:p>
          <a:p>
            <a:r>
              <a:rPr lang="ru-RU" dirty="0" smtClean="0"/>
              <a:t> снятие последствий психотравмирующих ситуаций;</a:t>
            </a:r>
          </a:p>
          <a:p>
            <a:r>
              <a:rPr lang="ru-RU" dirty="0" smtClean="0"/>
              <a:t>Разработка комплексных и специальных  реабилитационных программ для социального сопровождения детей и их дальнейшего жизнеустройства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357167"/>
            <a:ext cx="4041775" cy="7143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Органы социальной защиты населения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214422"/>
            <a:ext cx="4041775" cy="491174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Выявление детей из семей группы риска, несовершеннолетних, оказавшихся в ТЖС;</a:t>
            </a:r>
          </a:p>
          <a:p>
            <a:r>
              <a:rPr lang="ru-RU" dirty="0" smtClean="0"/>
              <a:t>Обеспечение детям при необходимости временного проживания на полном государственном обеспечении с психолого-педагогической поддержкой, с оказанием социально-медицинской помощи;</a:t>
            </a:r>
          </a:p>
          <a:p>
            <a:r>
              <a:rPr lang="ru-RU" dirty="0" smtClean="0"/>
              <a:t>Организация социального патронажа семей группы риска;</a:t>
            </a:r>
          </a:p>
          <a:p>
            <a:r>
              <a:rPr lang="ru-RU" dirty="0" smtClean="0"/>
              <a:t>Оказание помощи детям, пострадавшим от насилия, экологических и техногенных катастроф;</a:t>
            </a:r>
          </a:p>
          <a:p>
            <a:r>
              <a:rPr lang="ru-RU" dirty="0" smtClean="0"/>
              <a:t>Оказание помощи семьям беженцев и вынужденных переселенцев в жизнеустройстве;</a:t>
            </a:r>
          </a:p>
          <a:p>
            <a:r>
              <a:rPr lang="ru-RU" dirty="0" smtClean="0"/>
              <a:t>Разработка региональных стандартов </a:t>
            </a:r>
            <a:r>
              <a:rPr lang="ru-RU" dirty="0" err="1" smtClean="0"/>
              <a:t>соуиального</a:t>
            </a:r>
            <a:r>
              <a:rPr lang="ru-RU" dirty="0" smtClean="0"/>
              <a:t> обслуживания и социальных услуг в области профилактики детской безнадзорности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357298"/>
            <a:ext cx="4040188" cy="476886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Проведение первичного медицинского осмотра воспитанников;</a:t>
            </a:r>
          </a:p>
          <a:p>
            <a:r>
              <a:rPr lang="ru-RU" dirty="0" smtClean="0"/>
              <a:t>Оказание первичной медицинской помощи;</a:t>
            </a:r>
          </a:p>
          <a:p>
            <a:r>
              <a:rPr lang="ru-RU" dirty="0" smtClean="0"/>
              <a:t>Формирование и поддержание у воспитанников стремления к позитивным изменениям в образе жизни;</a:t>
            </a:r>
          </a:p>
          <a:p>
            <a:r>
              <a:rPr lang="ru-RU" dirty="0" smtClean="0"/>
              <a:t>Обучение воспитанников медико-гигиеническим и санитарным знаниям;</a:t>
            </a:r>
          </a:p>
          <a:p>
            <a:r>
              <a:rPr lang="ru-RU" dirty="0" smtClean="0"/>
              <a:t>Проведение мероприятий по профилактике наркомании, токсикомании и алкоголизма, а также по социальной адаптации тех, кто прошёл курс лечения от этих болезней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357167"/>
            <a:ext cx="4041775" cy="1000132"/>
          </a:xfrm>
        </p:spPr>
        <p:txBody>
          <a:bodyPr/>
          <a:lstStyle/>
          <a:p>
            <a:r>
              <a:rPr lang="ru-RU" dirty="0" smtClean="0"/>
              <a:t>Органы управления здравоохранением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357298"/>
            <a:ext cx="4041775" cy="4768865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Выявление, учёт, обследование и лечение (при наличии показаний медицинского характера) детей, употребляющих спиртные напитки, наркотические средства, психотропные или одурманивающие вещества, а также осуществление других, входящих в компетенцию этих органов мер по профилактике алкоголизма, наркомании и токсикомании несовершеннолетних;</a:t>
            </a:r>
          </a:p>
          <a:p>
            <a:r>
              <a:rPr lang="ru-RU" dirty="0" smtClean="0"/>
              <a:t>Круглосуточный приём детей, находящихся в состоянии алкогольного или наркотического опьянения, для оказания им медицинской помощи при наличии показаний медицинского характера;</a:t>
            </a:r>
          </a:p>
          <a:p>
            <a:r>
              <a:rPr lang="ru-RU" dirty="0" err="1" smtClean="0"/>
              <a:t>Проведениу</a:t>
            </a:r>
            <a:r>
              <a:rPr lang="ru-RU" dirty="0" smtClean="0"/>
              <a:t> медицинского обследования и лечения детей, оставшихся без попечения родителей или законных представителей; и подготовка рекомендаций по их устройству с учётом состояния здоровья;</a:t>
            </a:r>
          </a:p>
          <a:p>
            <a:r>
              <a:rPr lang="ru-RU" dirty="0" smtClean="0"/>
              <a:t>Оказание консультативной помощи работникам органов и учреждений системы профилактики и правонарушений несовершеннолетних, а также родителям или законным представителям несовершеннолетних;</a:t>
            </a:r>
          </a:p>
          <a:p>
            <a:r>
              <a:rPr lang="ru-RU" dirty="0" smtClean="0"/>
              <a:t>Проведение мероприятий по предупреждению заболеваний и укреплению здоровья  детей</a:t>
            </a:r>
            <a:endParaRPr lang="ru-RU" dirty="0"/>
          </a:p>
        </p:txBody>
      </p:sp>
      <p:sp>
        <p:nvSpPr>
          <p:cNvPr id="9" name="Заголовок 3"/>
          <p:cNvSpPr>
            <a:spLocks noGrp="1"/>
          </p:cNvSpPr>
          <p:nvPr>
            <p:ph type="body" idx="1"/>
          </p:nvPr>
        </p:nvSpPr>
        <p:spPr>
          <a:xfrm>
            <a:off x="457200" y="357188"/>
            <a:ext cx="4040188" cy="1000125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428605"/>
            <a:ext cx="4040188" cy="785818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285860"/>
            <a:ext cx="4040188" cy="4840303"/>
          </a:xfrm>
        </p:spPr>
        <p:txBody>
          <a:bodyPr/>
          <a:lstStyle/>
          <a:p>
            <a:r>
              <a:rPr lang="ru-RU" dirty="0" smtClean="0"/>
              <a:t>Организация досуга и занятости детей, находящихся в социально опасном положении, и воспитанников центра;</a:t>
            </a:r>
          </a:p>
          <a:p>
            <a:r>
              <a:rPr lang="ru-RU" dirty="0" smtClean="0"/>
              <a:t>Осуществление информационно-просветительской работы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428605"/>
            <a:ext cx="4041775" cy="78581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Органы управления по делам молодёжи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357298"/>
            <a:ext cx="4041775" cy="4768865"/>
          </a:xfrm>
        </p:spPr>
        <p:txBody>
          <a:bodyPr/>
          <a:lstStyle/>
          <a:p>
            <a:r>
              <a:rPr lang="ru-RU" dirty="0" smtClean="0"/>
              <a:t>Оказание содействия в осуществлении мер по профилактике безнадзорности и правонарушений несовершеннолетних;</a:t>
            </a:r>
          </a:p>
          <a:p>
            <a:r>
              <a:rPr lang="ru-RU" dirty="0" smtClean="0"/>
              <a:t>Участие в организации отдыха, досуга и занятости детей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357166"/>
            <a:ext cx="4040188" cy="1071571"/>
          </a:xfrm>
        </p:spPr>
        <p:txBody>
          <a:bodyPr/>
          <a:lstStyle/>
          <a:p>
            <a:r>
              <a:rPr lang="ru-RU" dirty="0" smtClean="0"/>
              <a:t>СРЦ «Парус надежды»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357298"/>
            <a:ext cx="4040188" cy="4768865"/>
          </a:xfrm>
        </p:spPr>
        <p:txBody>
          <a:bodyPr/>
          <a:lstStyle/>
          <a:p>
            <a:r>
              <a:rPr lang="ru-RU" dirty="0" smtClean="0"/>
              <a:t>Создание условий для развития потенциальных возможностей ребёнка;</a:t>
            </a:r>
          </a:p>
          <a:p>
            <a:r>
              <a:rPr lang="ru-RU" dirty="0" smtClean="0"/>
              <a:t>Содействие в профессиональной адаптации в современных социально-экономических условиях;</a:t>
            </a:r>
          </a:p>
          <a:p>
            <a:r>
              <a:rPr lang="ru-RU" dirty="0" smtClean="0"/>
              <a:t>Оказание помощи в профориентации, жизнеустройстве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357167"/>
            <a:ext cx="4041775" cy="928694"/>
          </a:xfrm>
        </p:spPr>
        <p:txBody>
          <a:bodyPr/>
          <a:lstStyle/>
          <a:p>
            <a:r>
              <a:rPr lang="ru-RU" dirty="0" smtClean="0"/>
              <a:t>Органы службы занятости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041775" cy="4697427"/>
          </a:xfrm>
        </p:spPr>
        <p:txBody>
          <a:bodyPr/>
          <a:lstStyle/>
          <a:p>
            <a:r>
              <a:rPr lang="ru-RU" dirty="0" smtClean="0"/>
              <a:t>Участие в профессиональной ориентации подростков;</a:t>
            </a:r>
          </a:p>
          <a:p>
            <a:r>
              <a:rPr lang="ru-RU" dirty="0" smtClean="0"/>
              <a:t>Содействие трудовому устройству подростков, нуждающихся в помощи государства.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Целесообразно включить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Орган управления культуры;</a:t>
            </a:r>
          </a:p>
          <a:p>
            <a:r>
              <a:rPr lang="ru-RU" dirty="0" smtClean="0"/>
              <a:t>Орган управления спорта, туризма;</a:t>
            </a:r>
          </a:p>
          <a:p>
            <a:r>
              <a:rPr lang="ru-RU" dirty="0" smtClean="0"/>
              <a:t>СМИ</a:t>
            </a:r>
          </a:p>
          <a:p>
            <a:r>
              <a:rPr lang="ru-RU" dirty="0" smtClean="0"/>
              <a:t>Общественные организации, движения, в т.ч. </a:t>
            </a:r>
            <a:r>
              <a:rPr lang="ru-RU" dirty="0" err="1" smtClean="0"/>
              <a:t>волонтёрство</a:t>
            </a:r>
            <a:r>
              <a:rPr lang="ru-RU" dirty="0" smtClean="0"/>
              <a:t>, объединение «Ответственное отцовство» и др.</a:t>
            </a:r>
          </a:p>
          <a:p>
            <a:r>
              <a:rPr lang="ru-RU" dirty="0" smtClean="0"/>
              <a:t>Учреждения профессионального образования ( использование ресурсов педагогического, социального, психологического образования)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взаимодействия центра «Маяк» с другими учреждениями и ведомствами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Структура взаимодействия социально-реабилитационного центра </a:t>
            </a:r>
            <a:r>
              <a:rPr lang="ru-RU" sz="2000" dirty="0" err="1" smtClean="0"/>
              <a:t>Кавалеровский</a:t>
            </a:r>
            <a:r>
              <a:rPr lang="ru-RU" sz="2000" dirty="0" smtClean="0"/>
              <a:t> С.51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Примерный комплекс занятий по психолого-педагогической реабилитации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Вид нарушения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0" y="2174875"/>
            <a:ext cx="3000364" cy="3951288"/>
          </a:xfrm>
        </p:spPr>
        <p:txBody>
          <a:bodyPr/>
          <a:lstStyle/>
          <a:p>
            <a:r>
              <a:rPr lang="ru-RU" dirty="0" smtClean="0"/>
              <a:t>Нарушения познавательной сферы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Программа реабилитации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3143241" y="2174875"/>
            <a:ext cx="5543560" cy="3951288"/>
          </a:xfrm>
        </p:spPr>
        <p:txBody>
          <a:bodyPr/>
          <a:lstStyle/>
          <a:p>
            <a:r>
              <a:rPr lang="ru-RU" dirty="0" smtClean="0"/>
              <a:t>Консультация воспитателей по направлению работы с ребёнком</a:t>
            </a:r>
          </a:p>
          <a:p>
            <a:r>
              <a:rPr lang="ru-RU" dirty="0" smtClean="0"/>
              <a:t>Индивидуальные развивающие занятия</a:t>
            </a:r>
          </a:p>
          <a:p>
            <a:r>
              <a:rPr lang="ru-RU" dirty="0" smtClean="0"/>
              <a:t>Групповые занятия по программе «Коррекционно-развивающие игры»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Примерный комплекс занятий по психолого-педагогической реабилитации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928688"/>
          <a:ext cx="8229600" cy="5197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57188"/>
          <a:ext cx="8229600" cy="5768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причины конфликтных ситуаций в семьях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одержимое 14"/>
          <p:cNvGraphicFramePr>
            <a:graphicFrameLocks noGrp="1"/>
          </p:cNvGraphicFramePr>
          <p:nvPr>
            <p:ph sz="half" idx="2"/>
          </p:nvPr>
        </p:nvGraphicFramePr>
        <p:xfrm>
          <a:off x="500063" y="1600200"/>
          <a:ext cx="81867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Примерное содержание обследования ребёнка специалистами</a:t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Социальный педагог выясняет: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Воспитывается ребёнок в семье или в </a:t>
            </a:r>
            <a:r>
              <a:rPr lang="ru-RU" dirty="0" err="1" smtClean="0"/>
              <a:t>интернатном</a:t>
            </a:r>
            <a:r>
              <a:rPr lang="ru-RU" dirty="0" smtClean="0"/>
              <a:t> учреждении; если в </a:t>
            </a:r>
            <a:r>
              <a:rPr lang="ru-RU" dirty="0" err="1" smtClean="0"/>
              <a:t>интернатном</a:t>
            </a:r>
            <a:r>
              <a:rPr lang="ru-RU" dirty="0" smtClean="0"/>
              <a:t> – с какого возраста, поддерживается ли связь с родственниками;</a:t>
            </a:r>
          </a:p>
          <a:p>
            <a:r>
              <a:rPr lang="ru-RU" dirty="0" smtClean="0"/>
              <a:t>Динамика семьи (браки</a:t>
            </a:r>
            <a:r>
              <a:rPr lang="en-US" dirty="0" smtClean="0"/>
              <a:t>/</a:t>
            </a:r>
            <a:r>
              <a:rPr lang="ru-RU" dirty="0" smtClean="0"/>
              <a:t>разводы, форма брака, смерть кого-то из членов семьи, последовательность рождения детей и т.п.)</a:t>
            </a:r>
          </a:p>
          <a:p>
            <a:r>
              <a:rPr lang="ru-RU" dirty="0" smtClean="0"/>
              <a:t>Структура семьи</a:t>
            </a:r>
          </a:p>
          <a:p>
            <a:r>
              <a:rPr lang="ru-RU" dirty="0" smtClean="0"/>
              <a:t>Состав семьи на момент обследования, сведения о членах семьи, других лицах, проживающих вместе с ребёнком; кто занимается воспитанием ребёнка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Сведения о братьях</a:t>
            </a:r>
            <a:r>
              <a:rPr lang="en-US" dirty="0" smtClean="0"/>
              <a:t>/</a:t>
            </a:r>
            <a:r>
              <a:rPr lang="ru-RU" dirty="0" smtClean="0"/>
              <a:t>сёстрах, где обучаются;</a:t>
            </a:r>
          </a:p>
          <a:p>
            <a:r>
              <a:rPr lang="ru-RU" dirty="0" smtClean="0"/>
              <a:t>Соответствие места жительства и прописки (регистрации) – в частности, при наличии статуса беженцев и др.;</a:t>
            </a:r>
          </a:p>
          <a:p>
            <a:r>
              <a:rPr lang="ru-RU" dirty="0" smtClean="0"/>
              <a:t>Бытовые условия жизни ребёнка (питание, одежда, наличие индивидуального места для сна, наличие условий для учебных или игровых занятий и т.п.);</a:t>
            </a:r>
          </a:p>
          <a:p>
            <a:r>
              <a:rPr lang="ru-RU" dirty="0" smtClean="0"/>
              <a:t>Социальный, профессиональный статус, образовательный уровень родителей, других лиц, непосредственно общающихся с ребёнком;</a:t>
            </a:r>
          </a:p>
          <a:p>
            <a:r>
              <a:rPr lang="ru-RU" dirty="0" smtClean="0"/>
              <a:t>Обеспеченность социально-правовой защищённости ребёнка в семье.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Медицинское участие включает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ru-RU" dirty="0" smtClean="0"/>
              <a:t>Анализ данных о состоянии здоровья, наблюдение, при необходимости – осмотр ребёнка во время сессии ПМПК;</a:t>
            </a:r>
          </a:p>
          <a:p>
            <a:r>
              <a:rPr lang="ru-RU" dirty="0" smtClean="0"/>
              <a:t>Прогноз развития нарушений вследствие имеющегося заболевания</a:t>
            </a:r>
          </a:p>
          <a:p>
            <a:r>
              <a:rPr lang="ru-RU" dirty="0" smtClean="0"/>
              <a:t>Оценка имеющимся отклонениям и их связи с заболеванием, а также оценка полноты и качества медпомощи ребёнку по месту наблюдения.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285729"/>
            <a:ext cx="4040188" cy="1000132"/>
          </a:xfrm>
        </p:spPr>
        <p:txBody>
          <a:bodyPr/>
          <a:lstStyle/>
          <a:p>
            <a:pPr algn="ctr"/>
            <a:r>
              <a:rPr lang="ru-RU" dirty="0" smtClean="0"/>
              <a:t>ВАЖНО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428736"/>
            <a:ext cx="4040188" cy="4697427"/>
          </a:xfrm>
        </p:spPr>
        <p:txBody>
          <a:bodyPr/>
          <a:lstStyle/>
          <a:p>
            <a:r>
              <a:rPr lang="ru-RU" dirty="0" err="1" smtClean="0"/>
              <a:t>Медобследование</a:t>
            </a:r>
            <a:r>
              <a:rPr lang="ru-RU" dirty="0" smtClean="0"/>
              <a:t>, подбор терапии, последующее наблюдение ребёнка проводятся в лечебно-профилактическом учреждении на приёме у специалистов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285729"/>
            <a:ext cx="4041775" cy="1000132"/>
          </a:xfrm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041775" cy="4697427"/>
          </a:xfrm>
        </p:spPr>
        <p:txBody>
          <a:bodyPr/>
          <a:lstStyle/>
          <a:p>
            <a:r>
              <a:rPr lang="ru-RU" dirty="0" smtClean="0"/>
              <a:t>Обеспеченность врачами – специалистами, особенно детскими, как в районах,  так и в региональных центрах недостаточная.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Психологическое обследование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ОБЯЗАТЕЛЬНАЯ ЧАСТЬ</a:t>
            </a:r>
          </a:p>
          <a:p>
            <a:pPr>
              <a:buNone/>
            </a:pPr>
            <a:r>
              <a:rPr lang="ru-RU" dirty="0" smtClean="0"/>
              <a:t>1.1.Особенности </a:t>
            </a:r>
            <a:r>
              <a:rPr lang="ru-RU" dirty="0" err="1" smtClean="0"/>
              <a:t>интеллектуально-мнемонистической</a:t>
            </a:r>
            <a:r>
              <a:rPr lang="ru-RU" dirty="0" smtClean="0"/>
              <a:t> деятельности ребёнка:</a:t>
            </a:r>
          </a:p>
          <a:p>
            <a:pPr>
              <a:buFontTx/>
              <a:buChar char="-"/>
            </a:pPr>
            <a:r>
              <a:rPr lang="ru-RU" dirty="0" smtClean="0"/>
              <a:t>Динамика мыслительных процессов (общий темп, подвижность, переключаемость);</a:t>
            </a:r>
          </a:p>
          <a:p>
            <a:pPr>
              <a:buFontTx/>
              <a:buChar char="-"/>
            </a:pPr>
            <a:r>
              <a:rPr lang="ru-RU" dirty="0" smtClean="0"/>
              <a:t>Произвольная регуляция деятельности (качество первичной ориентировки в  задаче; целенаправленность, планирование, контроль; </a:t>
            </a:r>
            <a:r>
              <a:rPr lang="ru-RU" dirty="0" err="1" smtClean="0"/>
              <a:t>устойцивость</a:t>
            </a:r>
            <a:r>
              <a:rPr lang="ru-RU" dirty="0" smtClean="0"/>
              <a:t> и концентрация внимания);</a:t>
            </a:r>
          </a:p>
          <a:p>
            <a:pPr>
              <a:buFontTx/>
              <a:buChar char="-"/>
            </a:pPr>
            <a:r>
              <a:rPr lang="ru-RU" dirty="0" smtClean="0"/>
              <a:t>Умственная работоспособность;</a:t>
            </a:r>
          </a:p>
          <a:p>
            <a:pPr>
              <a:buFontTx/>
              <a:buChar char="-"/>
            </a:pPr>
            <a:r>
              <a:rPr lang="ru-RU" dirty="0" smtClean="0"/>
              <a:t>Особенности развития мышления (</a:t>
            </a:r>
            <a:r>
              <a:rPr lang="ru-RU" dirty="0" err="1" smtClean="0"/>
              <a:t>сформированность</a:t>
            </a:r>
            <a:r>
              <a:rPr lang="ru-RU" dirty="0" smtClean="0"/>
              <a:t> основных мыслительных операций в структуре речевого, отвлечённо-понятийного и социально-практического мышления; пространственные синтезы);</a:t>
            </a:r>
          </a:p>
          <a:p>
            <a:pPr>
              <a:buFontTx/>
              <a:buChar char="-"/>
            </a:pPr>
            <a:r>
              <a:rPr lang="ru-RU" dirty="0" smtClean="0"/>
              <a:t>Оперативная и долговременная память.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1.2. Особенности </a:t>
            </a:r>
            <a:r>
              <a:rPr lang="ru-RU" dirty="0" err="1" smtClean="0"/>
              <a:t>психо-социального</a:t>
            </a:r>
            <a:r>
              <a:rPr lang="ru-RU" dirty="0" smtClean="0"/>
              <a:t> развития ребёнка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Адаптивность поведения в ситуации обследования;</a:t>
            </a:r>
          </a:p>
          <a:p>
            <a:r>
              <a:rPr lang="ru-RU" dirty="0" smtClean="0"/>
              <a:t>Способность к продуктивному контакту со взрослым (лёгкость установления, длительность поддержания; конструктивность взаимодействия);</a:t>
            </a:r>
          </a:p>
          <a:p>
            <a:r>
              <a:rPr lang="ru-RU" dirty="0" smtClean="0"/>
              <a:t>Социально-коммуникативные навыки (активность в диалоге, спонтанность реагирования, </a:t>
            </a:r>
            <a:r>
              <a:rPr lang="ru-RU" dirty="0" err="1" smtClean="0"/>
              <a:t>сформированность</a:t>
            </a:r>
            <a:r>
              <a:rPr lang="ru-RU" dirty="0" smtClean="0"/>
              <a:t> диалогической речи);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1.3. Особенности эмоционально-волевой сферы ребёнка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Диапазон, степень </a:t>
            </a:r>
            <a:r>
              <a:rPr lang="ru-RU" dirty="0" err="1" smtClean="0"/>
              <a:t>дифференцированности</a:t>
            </a:r>
            <a:r>
              <a:rPr lang="ru-RU" dirty="0" smtClean="0"/>
              <a:t>, интенсивности и адекватности внешних эмоциональных проявлений;</a:t>
            </a:r>
          </a:p>
          <a:p>
            <a:r>
              <a:rPr lang="ru-RU" dirty="0" smtClean="0"/>
              <a:t>Эмоциональная устойчивость в проблемных (условно стрессовых) ситуациях;</a:t>
            </a:r>
          </a:p>
          <a:p>
            <a:r>
              <a:rPr lang="ru-RU" dirty="0" smtClean="0"/>
              <a:t>Способность к волевой, произвольной </a:t>
            </a:r>
            <a:r>
              <a:rPr lang="ru-RU" dirty="0" err="1" smtClean="0"/>
              <a:t>саморегуляции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Дополнительная часть психологического обследования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Использование специальных нейропсихологических проб</a:t>
            </a:r>
          </a:p>
          <a:p>
            <a:r>
              <a:rPr lang="ru-RU" dirty="0" smtClean="0"/>
              <a:t>Исследование ценностно-мотивационных или социально-поведенческих характеристик личности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Педагогическое обследование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Олигофренопедагог</a:t>
            </a:r>
            <a:r>
              <a:rPr lang="ru-RU" dirty="0" smtClean="0"/>
              <a:t> проводит:</a:t>
            </a:r>
          </a:p>
          <a:p>
            <a:r>
              <a:rPr lang="ru-RU" dirty="0" smtClean="0"/>
              <a:t>Исследование уровня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качественных характеристик житейских, научных знаний, умений и навыков ребёнка относительно его образовательного уровня;</a:t>
            </a:r>
          </a:p>
          <a:p>
            <a:r>
              <a:rPr lang="ru-RU" dirty="0" smtClean="0"/>
              <a:t>Сопоставление образовательного уровня с психологической структурой развития (по данным психологического обследования);</a:t>
            </a:r>
          </a:p>
          <a:p>
            <a:r>
              <a:rPr lang="ru-RU" dirty="0" smtClean="0"/>
              <a:t>Сопоставление образовательного уровня со структурой отклонений в развитии (по данным клинико-психологического обследования);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u-RU" dirty="0" smtClean="0"/>
              <a:t>Диагностику ЗБР в рамках проблем обучения и воспитания ребёнка в условиях образовательного учреждения или семьи;</a:t>
            </a:r>
          </a:p>
          <a:p>
            <a:r>
              <a:rPr lang="ru-RU" dirty="0" smtClean="0"/>
              <a:t>Оценку способности ребёнка к переносу – действию, размышлению по аналогии (т.е. </a:t>
            </a:r>
            <a:r>
              <a:rPr lang="ru-RU" dirty="0" err="1" smtClean="0"/>
              <a:t>обучаемость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Логопед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Исследует объём и структуру языковых средств;</a:t>
            </a:r>
          </a:p>
          <a:p>
            <a:r>
              <a:rPr lang="ru-RU" dirty="0" smtClean="0"/>
              <a:t>Уровень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речевой деятельности (</a:t>
            </a:r>
            <a:r>
              <a:rPr lang="ru-RU" dirty="0" err="1" smtClean="0"/>
              <a:t>аудирования</a:t>
            </a:r>
            <a:r>
              <a:rPr lang="ru-RU" dirty="0" smtClean="0"/>
              <a:t>, говорения, чтения и письменной речи);</a:t>
            </a:r>
          </a:p>
          <a:p>
            <a:r>
              <a:rPr lang="ru-RU" dirty="0" smtClean="0"/>
              <a:t>Коммуникативные навыки;</a:t>
            </a:r>
          </a:p>
          <a:p>
            <a:r>
              <a:rPr lang="ru-RU" dirty="0" smtClean="0"/>
              <a:t>Своеобразие использования в процессе коммуникации лингвистических и паралингвистических средств;</a:t>
            </a:r>
          </a:p>
          <a:p>
            <a:r>
              <a:rPr lang="ru-RU" dirty="0" smtClean="0"/>
              <a:t>Выявляет лингвистическую структуру дефекта;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Если это возможно – определяет форму речевой патологии в рамках клинико-педагогической классификации;</a:t>
            </a:r>
          </a:p>
          <a:p>
            <a:r>
              <a:rPr lang="ru-RU" dirty="0" smtClean="0"/>
              <a:t>На основании совместного обсуждения решает вопросы первичности-вторичности речевого дефекта;</a:t>
            </a:r>
          </a:p>
          <a:p>
            <a:r>
              <a:rPr lang="ru-RU" dirty="0" smtClean="0"/>
              <a:t>Изучает особенности проявления недостатков устной и письменной речи, особенности использования связного высказывания;</a:t>
            </a:r>
          </a:p>
          <a:p>
            <a:r>
              <a:rPr lang="ru-RU" dirty="0" smtClean="0"/>
              <a:t>Исследует недостаточность в строении или функциях речевого аппарата, выявляет своеобразие просодической стороны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Специалисты ПМПК, работающие на постоянной основе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571480"/>
          <a:ext cx="8229600" cy="600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60"/>
                <a:gridCol w="2428892"/>
                <a:gridCol w="2143140"/>
                <a:gridCol w="214310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специалисты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квалификация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специализация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должность</a:t>
                      </a:r>
                      <a:endParaRPr lang="ru-RU" dirty="0"/>
                    </a:p>
                  </a:txBody>
                  <a:tcPr/>
                </a:tc>
              </a:tr>
              <a:tr h="2629556"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Учитель специально (коррекционной) школы </a:t>
                      </a:r>
                      <a:r>
                        <a:rPr lang="en-US" sz="1600" baseline="0" dirty="0" smtClean="0"/>
                        <a:t> VIII</a:t>
                      </a:r>
                      <a:r>
                        <a:rPr lang="ru-RU" sz="1600" baseline="0" dirty="0" smtClean="0"/>
                        <a:t> вида, воспитатель учреждения дошкольного образования</a:t>
                      </a:r>
                    </a:p>
                    <a:p>
                      <a:r>
                        <a:rPr lang="ru-RU" sz="1600" baseline="0" dirty="0" smtClean="0"/>
                        <a:t>Логопед</a:t>
                      </a:r>
                    </a:p>
                    <a:p>
                      <a:r>
                        <a:rPr lang="ru-RU" sz="1600" baseline="0" dirty="0" smtClean="0"/>
                        <a:t>Социальный педагог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Дефектология, специальная (коррекционная) педагогика</a:t>
                      </a:r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Социальная педагогика, социальная работа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Учитель-олигофренопедагог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Учитель-логопед </a:t>
                      </a:r>
                    </a:p>
                    <a:p>
                      <a:r>
                        <a:rPr lang="ru-RU" sz="1600" dirty="0" smtClean="0"/>
                        <a:t>Социальный педагог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Психологи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Психолог</a:t>
                      </a:r>
                    </a:p>
                    <a:p>
                      <a:r>
                        <a:rPr lang="ru-RU" sz="1600" dirty="0" smtClean="0"/>
                        <a:t>Преподаватель психологии</a:t>
                      </a:r>
                    </a:p>
                    <a:p>
                      <a:r>
                        <a:rPr lang="ru-RU" sz="1600" dirty="0" smtClean="0"/>
                        <a:t>Специальный психолог</a:t>
                      </a:r>
                    </a:p>
                    <a:p>
                      <a:r>
                        <a:rPr lang="ru-RU" sz="1600" dirty="0" smtClean="0"/>
                        <a:t>Клинический (мед) психолог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Специальная психология и</a:t>
                      </a:r>
                      <a:r>
                        <a:rPr lang="en-US" sz="1600" dirty="0" smtClean="0"/>
                        <a:t>/</a:t>
                      </a:r>
                      <a:r>
                        <a:rPr lang="ru-RU" sz="1600" dirty="0" smtClean="0"/>
                        <a:t>или клиническая (медицинская) психология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Педагог - психолог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Медицинские специалисты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Врач-педиатр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Педиатрия</a:t>
                      </a:r>
                    </a:p>
                    <a:p>
                      <a:r>
                        <a:rPr lang="ru-RU" sz="1600" dirty="0" smtClean="0"/>
                        <a:t>Физиология развития детей</a:t>
                      </a:r>
                    </a:p>
                    <a:p>
                      <a:r>
                        <a:rPr lang="ru-RU" sz="1600" dirty="0" smtClean="0"/>
                        <a:t>Детская неврология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Врач-педиатр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79690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Специалисты ПМПК, привлекаемые в качестве консультантов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142983"/>
          <a:ext cx="8258204" cy="5568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1857388"/>
                <a:gridCol w="2000264"/>
                <a:gridCol w="1714512"/>
                <a:gridCol w="1614470"/>
              </a:tblGrid>
              <a:tr h="659178"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Специалисты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Квалификация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Специализация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Примечания</a:t>
                      </a:r>
                      <a:endParaRPr lang="ru-RU" dirty="0"/>
                    </a:p>
                  </a:txBody>
                  <a:tcPr/>
                </a:tc>
              </a:tr>
              <a:tr h="2555533"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Врач-психиатр, детский психиатр</a:t>
                      </a:r>
                    </a:p>
                    <a:p>
                      <a:r>
                        <a:rPr lang="ru-RU" sz="1600" dirty="0" smtClean="0"/>
                        <a:t>Врач-невропатолог</a:t>
                      </a:r>
                    </a:p>
                    <a:p>
                      <a:r>
                        <a:rPr lang="ru-RU" sz="1600" dirty="0" smtClean="0"/>
                        <a:t>Врач-отоларинголог (</a:t>
                      </a:r>
                      <a:r>
                        <a:rPr lang="ru-RU" sz="1600" dirty="0" err="1" smtClean="0"/>
                        <a:t>сурдолог</a:t>
                      </a:r>
                      <a:r>
                        <a:rPr lang="ru-RU" sz="1600" dirty="0" smtClean="0"/>
                        <a:t>)</a:t>
                      </a:r>
                    </a:p>
                    <a:p>
                      <a:r>
                        <a:rPr lang="ru-RU" sz="1600" dirty="0" smtClean="0"/>
                        <a:t>Другие врачи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Детская психиатрия</a:t>
                      </a:r>
                    </a:p>
                    <a:p>
                      <a:r>
                        <a:rPr lang="ru-RU" sz="1600" dirty="0" smtClean="0"/>
                        <a:t>Физиология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развития детей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Детская отоларингология</a:t>
                      </a:r>
                      <a:r>
                        <a:rPr lang="en-US" sz="1600" dirty="0" smtClean="0"/>
                        <a:t>/</a:t>
                      </a:r>
                      <a:r>
                        <a:rPr lang="ru-RU" sz="1600" dirty="0" err="1" smtClean="0"/>
                        <a:t>сурдология</a:t>
                      </a:r>
                      <a:endParaRPr lang="ru-RU" sz="1600" dirty="0" smtClean="0"/>
                    </a:p>
                    <a:p>
                      <a:r>
                        <a:rPr lang="ru-RU" sz="1600" dirty="0" smtClean="0"/>
                        <a:t>По основному профилю квалификации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Врач-консультант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Привлекаются часто</a:t>
                      </a:r>
                    </a:p>
                    <a:p>
                      <a:r>
                        <a:rPr lang="ru-RU" sz="1600" dirty="0" smtClean="0"/>
                        <a:t>Особенно важно для детей раннего возраста</a:t>
                      </a:r>
                    </a:p>
                    <a:p>
                      <a:r>
                        <a:rPr lang="ru-RU" sz="1600" dirty="0" smtClean="0"/>
                        <a:t>Привлекаются по показаниям</a:t>
                      </a:r>
                      <a:endParaRPr lang="ru-RU" sz="1600" dirty="0"/>
                    </a:p>
                  </a:txBody>
                  <a:tcPr/>
                </a:tc>
              </a:tr>
              <a:tr h="2354207"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Учитель начальных классов</a:t>
                      </a:r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Специальные (коррекционные) педагоги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Педагогика и психология начального обучения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Сурдопедагогика</a:t>
                      </a:r>
                    </a:p>
                    <a:p>
                      <a:r>
                        <a:rPr lang="ru-RU" sz="1600" dirty="0" smtClean="0"/>
                        <a:t>Тифлопедагогика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Учитель-методист начального образования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Сурдопедагог</a:t>
                      </a:r>
                    </a:p>
                    <a:p>
                      <a:r>
                        <a:rPr lang="ru-RU" sz="1600" dirty="0" smtClean="0"/>
                        <a:t>Тифлопедагог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Оценка адекватности обучения в массовой школе</a:t>
                      </a:r>
                    </a:p>
                    <a:p>
                      <a:r>
                        <a:rPr lang="ru-RU" sz="1600" dirty="0" smtClean="0"/>
                        <a:t>Привлекаются по показаниям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Техносфера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Центр детского технического творчества города Казани имени В.П. Чкалова</a:t>
            </a:r>
          </a:p>
          <a:p>
            <a:pPr>
              <a:buNone/>
            </a:pPr>
            <a:r>
              <a:rPr lang="ru-RU" dirty="0" smtClean="0"/>
              <a:t>Основная цель организации мероприятий по пропаганде технического творчества – </a:t>
            </a:r>
          </a:p>
          <a:p>
            <a:pPr>
              <a:buNone/>
            </a:pPr>
            <a:r>
              <a:rPr lang="ru-RU" dirty="0" smtClean="0"/>
              <a:t>Активизация работы с младшими школьниками по привлечению их к занятиям техническим творчеством и развитие интеллектуального, нравственного, коммуникативного потенциала школьников.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Использование ярких игровых форм проведения массовых мероприятий технического профиля</a:t>
            </a:r>
          </a:p>
          <a:p>
            <a:r>
              <a:rPr lang="ru-RU" dirty="0" smtClean="0"/>
              <a:t>Развитие мотивации к познанию и творчеству</a:t>
            </a:r>
          </a:p>
          <a:p>
            <a:r>
              <a:rPr lang="ru-RU" dirty="0" smtClean="0"/>
              <a:t>Расширение политехнического кругозора обучающихся</a:t>
            </a:r>
          </a:p>
          <a:p>
            <a:r>
              <a:rPr lang="ru-RU" dirty="0" smtClean="0"/>
              <a:t>Практическое освоение новых моделей, схем, приёмов работы</a:t>
            </a:r>
          </a:p>
          <a:p>
            <a:r>
              <a:rPr lang="ru-RU" dirty="0" smtClean="0"/>
              <a:t>Развитие у школьников чувства ответственности, товарищества и взаимопомощи</a:t>
            </a:r>
          </a:p>
          <a:p>
            <a:r>
              <a:rPr lang="ru-RU" dirty="0" smtClean="0"/>
              <a:t>Диагностика ЗУН</a:t>
            </a:r>
          </a:p>
          <a:p>
            <a:r>
              <a:rPr lang="ru-RU" dirty="0" smtClean="0"/>
              <a:t>Совершенствование образовательной программы объединений УДО технического профиля</a:t>
            </a:r>
          </a:p>
          <a:p>
            <a:r>
              <a:rPr lang="ru-RU" dirty="0" smtClean="0"/>
              <a:t>Организация познавательного, интересного и разнообразного досуга детей</a:t>
            </a:r>
          </a:p>
          <a:p>
            <a:r>
              <a:rPr lang="ru-RU" dirty="0" smtClean="0"/>
              <a:t>Формирование активной жизненной позиции и спортивного азарта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Конкурс проектов «</a:t>
            </a:r>
            <a:r>
              <a:rPr lang="ru-RU" dirty="0" err="1" smtClean="0"/>
              <a:t>Спецавтотранспорт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Цель: активизация работы педагогов технических объединений школ и УДО города с младшими школьниками по созданию проектов интересных и ярких автомоделей </a:t>
            </a:r>
            <a:r>
              <a:rPr lang="ru-RU" dirty="0" err="1" smtClean="0"/>
              <a:t>спецназначения</a:t>
            </a:r>
            <a:r>
              <a:rPr lang="ru-RU" dirty="0" smtClean="0"/>
              <a:t> и экспериментальных моделей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конкурса: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Совершенствование детского и педагогического опыта в моделировании и конструировании действующих технических моделей;</a:t>
            </a:r>
          </a:p>
          <a:p>
            <a:r>
              <a:rPr lang="ru-RU" dirty="0" smtClean="0"/>
              <a:t>Развитие инновационной деятельности и экспериментальной работы в объединениях технического моделирования;</a:t>
            </a:r>
          </a:p>
          <a:p>
            <a:r>
              <a:rPr lang="ru-RU" dirty="0" smtClean="0"/>
              <a:t>Пропаганда правил дорожного движения и профилактика дорожно-транспортного травматизма среди младших школьников;</a:t>
            </a:r>
          </a:p>
          <a:p>
            <a:r>
              <a:rPr lang="ru-RU" dirty="0" smtClean="0"/>
              <a:t>Развитие личностных компетенций школьников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Компоненты деятельности в сфере детского технического творчества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Проблема, потребность, выбор и обоснование</a:t>
            </a:r>
          </a:p>
          <a:p>
            <a:r>
              <a:rPr lang="ru-RU" dirty="0" smtClean="0"/>
              <a:t>Выбор инструментов и материалов</a:t>
            </a:r>
          </a:p>
          <a:p>
            <a:r>
              <a:rPr lang="ru-RU" dirty="0" smtClean="0"/>
              <a:t>Выбор рабочего места</a:t>
            </a:r>
          </a:p>
          <a:p>
            <a:r>
              <a:rPr lang="ru-RU" dirty="0" smtClean="0"/>
              <a:t>Чертёж</a:t>
            </a:r>
          </a:p>
          <a:p>
            <a:r>
              <a:rPr lang="ru-RU" dirty="0" smtClean="0"/>
              <a:t>Технология изготовления</a:t>
            </a:r>
          </a:p>
          <a:p>
            <a:r>
              <a:rPr lang="ru-RU" dirty="0" smtClean="0"/>
              <a:t>Охрана труда</a:t>
            </a:r>
          </a:p>
          <a:p>
            <a:r>
              <a:rPr lang="ru-RU" dirty="0" smtClean="0"/>
              <a:t>Экономическое и экологическое обоснование</a:t>
            </a:r>
          </a:p>
          <a:p>
            <a:r>
              <a:rPr lang="ru-RU" dirty="0" smtClean="0"/>
              <a:t>Самооценка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Профессиограмма</a:t>
            </a:r>
            <a:r>
              <a:rPr lang="ru-RU" dirty="0" smtClean="0"/>
              <a:t> – документ, в котором описаны особенности </a:t>
            </a:r>
            <a:r>
              <a:rPr lang="ru-RU" dirty="0" err="1" smtClean="0"/>
              <a:t>пролфессии</a:t>
            </a:r>
            <a:r>
              <a:rPr lang="ru-RU" dirty="0" smtClean="0"/>
              <a:t> или специальности;</a:t>
            </a:r>
          </a:p>
          <a:p>
            <a:pPr>
              <a:buNone/>
            </a:pPr>
            <a:r>
              <a:rPr lang="ru-RU" dirty="0" smtClean="0"/>
              <a:t>    важнейший источник информации по избираемой профессии.</a:t>
            </a:r>
          </a:p>
          <a:p>
            <a:pPr>
              <a:buNone/>
            </a:pPr>
            <a:r>
              <a:rPr lang="ru-RU" dirty="0" smtClean="0"/>
              <a:t>Цель </a:t>
            </a:r>
            <a:r>
              <a:rPr lang="ru-RU" dirty="0" err="1" smtClean="0"/>
              <a:t>профессиограммы</a:t>
            </a:r>
            <a:r>
              <a:rPr lang="ru-RU" dirty="0" smtClean="0"/>
              <a:t> – создать целостное представление об особенностях данного вида труда. </a:t>
            </a:r>
          </a:p>
          <a:p>
            <a:pPr>
              <a:buNone/>
            </a:pPr>
            <a:r>
              <a:rPr lang="ru-RU" dirty="0" err="1" smtClean="0"/>
              <a:t>Психограмма</a:t>
            </a:r>
            <a:r>
              <a:rPr lang="ru-RU" dirty="0" smtClean="0"/>
              <a:t> – описание требований, предъявляемых к психологическим качествам человека (мышлению, вниманию, восприятию и т.д.); ядро </a:t>
            </a:r>
            <a:r>
              <a:rPr lang="ru-RU" dirty="0" err="1" smtClean="0"/>
              <a:t>профессиограммы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Психограмма</a:t>
            </a:r>
            <a:r>
              <a:rPr lang="ru-RU" dirty="0" smtClean="0"/>
              <a:t> профессии оператор ПЭВМ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78581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Необходимые психологические качества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" y="2071678"/>
            <a:ext cx="5400684" cy="405448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Точность выполнения правил, инструкций;</a:t>
            </a:r>
          </a:p>
          <a:p>
            <a:r>
              <a:rPr lang="ru-RU" dirty="0" smtClean="0"/>
              <a:t>Концентрация, переключение, распределение внимания</a:t>
            </a:r>
          </a:p>
          <a:p>
            <a:r>
              <a:rPr lang="ru-RU" dirty="0" smtClean="0"/>
              <a:t>Наглядно- образная память; оперативная память</a:t>
            </a:r>
          </a:p>
          <a:p>
            <a:r>
              <a:rPr lang="ru-RU" dirty="0" smtClean="0"/>
              <a:t>Пространственные представления</a:t>
            </a:r>
          </a:p>
          <a:p>
            <a:r>
              <a:rPr lang="ru-RU" dirty="0" smtClean="0"/>
              <a:t>Точность, скорость движения;</a:t>
            </a:r>
          </a:p>
          <a:p>
            <a:r>
              <a:rPr lang="ru-RU" dirty="0" smtClean="0"/>
              <a:t>Самообладание; дисциплинированность;</a:t>
            </a:r>
          </a:p>
          <a:p>
            <a:r>
              <a:rPr lang="ru-RU" dirty="0" smtClean="0"/>
              <a:t>Ответственность</a:t>
            </a:r>
          </a:p>
          <a:p>
            <a:r>
              <a:rPr lang="ru-RU" dirty="0" smtClean="0"/>
              <a:t>Организованность</a:t>
            </a:r>
          </a:p>
          <a:p>
            <a:r>
              <a:rPr lang="ru-RU" dirty="0" smtClean="0"/>
              <a:t>Аккуратность</a:t>
            </a:r>
          </a:p>
          <a:p>
            <a:r>
              <a:rPr lang="ru-RU" dirty="0" smtClean="0"/>
              <a:t>Настойчивость</a:t>
            </a:r>
          </a:p>
          <a:p>
            <a:r>
              <a:rPr lang="ru-RU" dirty="0" smtClean="0"/>
              <a:t>работоспособность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857884" y="1535113"/>
            <a:ext cx="2828916" cy="46512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Необходимые знания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5929322" y="2071678"/>
            <a:ext cx="2757478" cy="405448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Оператор должен знать математику, физику, языки (русский, иностранный), устройство ПЭВМ, правила пользования вычислительной техникой, условия безопасной работы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DAB54D2-807C-496F-9807-648E888C8C14}"/>
</file>

<file path=customXml/itemProps2.xml><?xml version="1.0" encoding="utf-8"?>
<ds:datastoreItem xmlns:ds="http://schemas.openxmlformats.org/officeDocument/2006/customXml" ds:itemID="{41BE3ADF-02D9-4C29-86E1-58E1910D34E0}"/>
</file>

<file path=customXml/itemProps3.xml><?xml version="1.0" encoding="utf-8"?>
<ds:datastoreItem xmlns:ds="http://schemas.openxmlformats.org/officeDocument/2006/customXml" ds:itemID="{529DC4C7-2D55-46E3-8455-C4903E631513}"/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2276</Words>
  <Application>Microsoft Office PowerPoint</Application>
  <PresentationFormat>Экран (4:3)</PresentationFormat>
  <Paragraphs>343</Paragraphs>
  <Slides>40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Межведомственное сетевое взаимодействие учреждений региона как условие эффективной деятельности стажировочной площадки </vt:lpstr>
      <vt:lpstr>Слайд 2</vt:lpstr>
      <vt:lpstr>Взаимодействие СРЦ «Парус надежды» с субъектами профилактики детской безнадзорности Приморского края </vt:lpstr>
      <vt:lpstr>Слайд 4</vt:lpstr>
      <vt:lpstr>Слайд 5</vt:lpstr>
      <vt:lpstr>Слайд 6</vt:lpstr>
      <vt:lpstr>Слайд 7</vt:lpstr>
      <vt:lpstr>Слайд 8</vt:lpstr>
      <vt:lpstr>Слайд 9</vt:lpstr>
      <vt:lpstr>Целесообразно включить</vt:lpstr>
      <vt:lpstr>Структура взаимодействия центра «Маяк» с другими учреждениями и ведомствами</vt:lpstr>
      <vt:lpstr>Структура взаимодействия социально-реабилитационного центра Кавалеровский С.51  </vt:lpstr>
      <vt:lpstr>Примерный комплекс занятий по психолого-педагогической реабилитации </vt:lpstr>
      <vt:lpstr>Примерный комплекс занятий по психолого-педагогической реабилитации</vt:lpstr>
      <vt:lpstr>Слайд 15</vt:lpstr>
      <vt:lpstr>Основные причины конфликтных ситуаций в семьях</vt:lpstr>
      <vt:lpstr>Примерное содержание обследования ребёнка специалистами </vt:lpstr>
      <vt:lpstr>Социальный педагог выясняет:</vt:lpstr>
      <vt:lpstr>Слайд 19</vt:lpstr>
      <vt:lpstr>Медицинское участие включает</vt:lpstr>
      <vt:lpstr>Слайд 21</vt:lpstr>
      <vt:lpstr>Психологическое обследование</vt:lpstr>
      <vt:lpstr>1.2. Особенности психо-социального развития ребёнка</vt:lpstr>
      <vt:lpstr>1.3. Особенности эмоционально-волевой сферы ребёнка</vt:lpstr>
      <vt:lpstr>Дополнительная часть психологического обследования</vt:lpstr>
      <vt:lpstr>Педагогическое обследование</vt:lpstr>
      <vt:lpstr>Слайд 27</vt:lpstr>
      <vt:lpstr>Логопед</vt:lpstr>
      <vt:lpstr>Слайд 29</vt:lpstr>
      <vt:lpstr>Специалисты ПМПК, работающие на постоянной основе</vt:lpstr>
      <vt:lpstr>Специалисты ПМПК, привлекаемые в качестве консультантов</vt:lpstr>
      <vt:lpstr>Техносфера</vt:lpstr>
      <vt:lpstr>Задачи:</vt:lpstr>
      <vt:lpstr>Конкурс проектов «Спецавтотранспорт»</vt:lpstr>
      <vt:lpstr>Задачи конкурса: </vt:lpstr>
      <vt:lpstr>Компоненты деятельности в сфере детского технического творчества</vt:lpstr>
      <vt:lpstr>Слайд 37</vt:lpstr>
      <vt:lpstr>Психограмма профессии оператор ПЭВМ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Межведомственное сетевое взаимодействие учреждений региона как условие эффективной деятельности стажировочной площадки</dc:title>
  <dc:creator>777</dc:creator>
  <cp:lastModifiedBy>Учитель</cp:lastModifiedBy>
  <cp:revision>50</cp:revision>
  <dcterms:created xsi:type="dcterms:W3CDTF">2012-03-29T05:37:15Z</dcterms:created>
  <dcterms:modified xsi:type="dcterms:W3CDTF">2012-04-03T13:57:47Z</dcterms:modified>
</cp:coreProperties>
</file>